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6" r:id="rId2"/>
    <p:sldId id="260" r:id="rId3"/>
    <p:sldId id="261" r:id="rId4"/>
    <p:sldId id="264" r:id="rId5"/>
    <p:sldId id="263" r:id="rId6"/>
    <p:sldId id="267" r:id="rId7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64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575" cy="49847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8689DE73-FB0D-4502-9D09-FA318AD9A849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38"/>
            <a:ext cx="5445125" cy="3913187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847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E761425C-A58F-424E-9AE7-73B9C0194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98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9141-DE8A-46E6-AC33-33D1AEEBE2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7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9141-DE8A-46E6-AC33-33D1AEEBE28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895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9141-DE8A-46E6-AC33-33D1AEEBE28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251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12563B-A418-4252-96EE-75E9990DAD1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17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6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51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18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52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05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9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01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76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8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14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0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72B49-83A6-4ADD-A441-A9B33A367464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71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249165" y="2122748"/>
            <a:ext cx="4293806" cy="4590547"/>
          </a:xfrm>
          <a:prstGeom prst="rect">
            <a:avLst/>
          </a:prstGeom>
          <a:ln w="57150"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2115" y="-4361"/>
            <a:ext cx="12192000" cy="4182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感染拡大期における療養体制について</a:t>
            </a:r>
            <a:endParaRPr kumimoji="1"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82661" y="2415757"/>
            <a:ext cx="3826814" cy="1980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r>
              <a:rPr lang="en-US" altLang="ja-JP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　　院</a:t>
            </a:r>
            <a:r>
              <a:rPr lang="en-US" altLang="ja-JP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endParaRPr lang="ja-JP" altLang="en-US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・原則６５歳以上</a:t>
            </a:r>
            <a:endParaRPr lang="en-US" altLang="ja-JP" sz="13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９３％＜ＳｐＯ２ ＜９６％　かつ息切れや</a:t>
            </a:r>
            <a:r>
              <a:rPr lang="ja-JP" altLang="en-US" sz="13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肺炎所見</a:t>
            </a:r>
            <a:endParaRPr lang="en-US" altLang="ja-JP" sz="1300" kern="100" dirty="0" smtClean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</a:t>
            </a:r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中等症</a:t>
            </a:r>
            <a:r>
              <a:rPr lang="en-US" altLang="ja-JP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Ⅰ</a:t>
            </a:r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）</a:t>
            </a: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・ＳｐＯ２ ≦９３％（中等症</a:t>
            </a:r>
            <a:r>
              <a:rPr lang="en-US" altLang="ja-JP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Ⅱ</a:t>
            </a:r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）は緊急対応</a:t>
            </a: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・中等症以上の基礎疾患等又は合併症</a:t>
            </a:r>
            <a:endParaRPr lang="en-US" altLang="ja-JP" sz="13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無症状、軽症者で保健所が医師等と</a:t>
            </a:r>
            <a:r>
              <a:rPr lang="ja-JP" altLang="en-US" sz="13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協議し</a:t>
            </a:r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、可能</a:t>
            </a:r>
            <a:r>
              <a:rPr lang="ja-JP" altLang="en-US" sz="13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な</a:t>
            </a:r>
            <a:endParaRPr lang="en-US" altLang="ja-JP" sz="13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3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場合</a:t>
            </a:r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は宿泊療養</a:t>
            </a:r>
            <a:endParaRPr lang="en-US" altLang="ja-JP" sz="13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上記以外にも免疫低下や妊婦など、感染症法政省令</a:t>
            </a:r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に基づく</a:t>
            </a:r>
            <a:endParaRPr lang="en-US" altLang="ja-JP" sz="105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対象者</a:t>
            </a:r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あり</a:t>
            </a:r>
            <a:endParaRPr lang="en-US" altLang="ja-JP" sz="105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081" y="2441903"/>
            <a:ext cx="406574" cy="40657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82661" y="4501767"/>
            <a:ext cx="3826813" cy="900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en-US" altLang="ja-JP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宿泊療養</a:t>
            </a:r>
            <a:r>
              <a:rPr lang="en-US" altLang="ja-JP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r>
              <a:rPr lang="en-US" altLang="ja-JP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入院を要しない者は原則宿泊療養</a:t>
            </a:r>
            <a:endParaRPr lang="en-US" altLang="ja-JP" sz="13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・原則６５歳未満、ＡＤＬ自立、基礎疾患等なし</a:t>
            </a:r>
            <a:endParaRPr lang="en-US" altLang="ja-JP" sz="13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・集団生活のルールが遵守できる者</a:t>
            </a:r>
            <a:endParaRPr lang="en-US" altLang="ja-JP" sz="13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081" y="4542160"/>
            <a:ext cx="402091" cy="402091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483148" y="5483412"/>
            <a:ext cx="3826326" cy="111914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en-US" altLang="ja-JP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自宅療養</a:t>
            </a:r>
            <a:r>
              <a:rPr lang="en-US" altLang="ja-JP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endParaRPr lang="ja-JP" altLang="en-US" sz="12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・原則６５歳未満で、基礎疾患等がなく、</a:t>
            </a:r>
            <a:endParaRPr lang="en-US" altLang="ja-JP" sz="13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感染管理対策が可能</a:t>
            </a:r>
            <a:endParaRPr lang="en-US" altLang="ja-JP" sz="13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・同居家族に高齢者、免疫不全等要配慮者</a:t>
            </a:r>
            <a:r>
              <a:rPr lang="ja-JP" altLang="en-US" sz="13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、医療・</a:t>
            </a:r>
            <a:endParaRPr lang="en-US" altLang="ja-JP" sz="1300" kern="100" dirty="0" smtClean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3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介護</a:t>
            </a:r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従事者なし</a:t>
            </a:r>
            <a:endParaRPr lang="en-US" altLang="ja-JP" sz="13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081" y="5624285"/>
            <a:ext cx="430538" cy="418698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BB25880-739B-4591-9D6A-2CC7615DC6CC}"/>
              </a:ext>
            </a:extLst>
          </p:cNvPr>
          <p:cNvSpPr/>
          <p:nvPr/>
        </p:nvSpPr>
        <p:spPr>
          <a:xfrm>
            <a:off x="0" y="412298"/>
            <a:ext cx="12192000" cy="1414937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marL="268288" indent="-268288">
              <a:lnSpc>
                <a:spcPts val="18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受入病床、宿泊施設がひっ迫した非常事態において、療養体制の最適化を図ることで患者への治療機会を最大限確保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C8208BD-03DB-4833-A10C-459BF18455A7}"/>
              </a:ext>
            </a:extLst>
          </p:cNvPr>
          <p:cNvSpPr txBox="1"/>
          <p:nvPr/>
        </p:nvSpPr>
        <p:spPr>
          <a:xfrm>
            <a:off x="495945" y="1875127"/>
            <a:ext cx="3742225" cy="47705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府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における入院・療養の考え方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新型コロナウイルス感染症対策協議会（</a:t>
            </a:r>
            <a:r>
              <a:rPr lang="en-US" altLang="ja-JP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R2</a:t>
            </a:r>
            <a:r>
              <a:rPr lang="ja-JP" altLang="en-US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11</a:t>
            </a:r>
            <a:r>
              <a:rPr lang="ja-JP" altLang="en-US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18</a:t>
            </a:r>
            <a:r>
              <a:rPr lang="ja-JP" altLang="en-US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日）</a:t>
            </a:r>
            <a:endParaRPr lang="en-US" altLang="ja-JP" sz="9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C8208BD-03DB-4833-A10C-459BF18455A7}"/>
              </a:ext>
            </a:extLst>
          </p:cNvPr>
          <p:cNvSpPr txBox="1"/>
          <p:nvPr/>
        </p:nvSpPr>
        <p:spPr>
          <a:xfrm>
            <a:off x="5430873" y="1892570"/>
            <a:ext cx="6349975" cy="44216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感染拡大時の対応</a:t>
            </a:r>
          </a:p>
          <a:p>
            <a:pPr algn="ctr"/>
            <a:r>
              <a:rPr lang="en-US" altLang="ja-JP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 </a:t>
            </a:r>
            <a:r>
              <a:rPr lang="ja-JP" altLang="en-US" sz="9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今後の情況に応じて随時運用を見直すこととする</a:t>
            </a:r>
            <a:endParaRPr lang="en-US" altLang="ja-JP" sz="9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430873" y="2665320"/>
            <a:ext cx="4279186" cy="173043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72000" tIns="72000" rIns="72000" bIns="72000" rtlCol="0" anchor="t" anchorCtr="0">
            <a:noAutofit/>
          </a:bodyPr>
          <a:lstStyle/>
          <a:p>
            <a:r>
              <a:rPr lang="en-US" altLang="ja-JP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　　院</a:t>
            </a:r>
            <a:r>
              <a:rPr lang="en-US" altLang="ja-JP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endParaRPr lang="ja-JP" altLang="en-US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93663" indent="-93663">
              <a:lnSpc>
                <a:spcPts val="22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・「中等症以上」又は「軽症でも重症化</a:t>
            </a:r>
          </a:p>
          <a:p>
            <a:pPr marL="93663" indent="-93663">
              <a:lnSpc>
                <a:spcPts val="22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リスクのある患者」</a:t>
            </a:r>
          </a:p>
          <a:p>
            <a:pPr marL="93663" indent="-93663">
              <a:lnSpc>
                <a:spcPts val="22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・早期の積極的な治療等により</a:t>
            </a:r>
            <a:r>
              <a:rPr lang="ja-JP" altLang="en-US" sz="1600" u="sng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症状が</a:t>
            </a:r>
          </a:p>
          <a:p>
            <a:pPr marL="93663" indent="-93663">
              <a:lnSpc>
                <a:spcPts val="22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600" u="sng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安定した患者を宿泊療養に切替え</a:t>
            </a:r>
            <a:endParaRPr lang="ja-JP" altLang="en-US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93663" indent="-93663"/>
            <a:endParaRPr lang="ja-JP" altLang="en-US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93663" indent="-93663"/>
            <a:endParaRPr lang="ja-JP" altLang="en-US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93663" indent="-93663"/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430873" y="4696455"/>
            <a:ext cx="4279185" cy="163210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 anchor="ctr" anchorCtr="0">
            <a:spAutoFit/>
          </a:bodyPr>
          <a:lstStyle/>
          <a:p>
            <a:r>
              <a:rPr lang="en-US" altLang="ja-JP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宿泊療養</a:t>
            </a:r>
            <a:r>
              <a:rPr lang="en-US" altLang="ja-JP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endParaRPr lang="ja-JP" altLang="en-US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84138" indent="-84138">
              <a:lnSpc>
                <a:spcPts val="22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en-US" sz="1600" u="sng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４０歳以上の患者は原則宿泊療養</a:t>
            </a:r>
          </a:p>
          <a:p>
            <a:pPr marL="84138" indent="-84138">
              <a:lnSpc>
                <a:spcPts val="22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・４０歳未満については、重症化リスクのある患者（無症状含む）や、自宅において適切な感染対策が取れない患者等を優先</a:t>
            </a: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042C6F0C-9A10-4744-A694-A6022088586F}"/>
              </a:ext>
            </a:extLst>
          </p:cNvPr>
          <p:cNvGrpSpPr/>
          <p:nvPr/>
        </p:nvGrpSpPr>
        <p:grpSpPr>
          <a:xfrm>
            <a:off x="147188" y="931544"/>
            <a:ext cx="11889235" cy="830999"/>
            <a:chOff x="409183" y="1067879"/>
            <a:chExt cx="9660002" cy="830999"/>
          </a:xfrm>
        </p:grpSpPr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5C8208BD-03DB-4833-A10C-459BF18455A7}"/>
                </a:ext>
              </a:extLst>
            </p:cNvPr>
            <p:cNvSpPr txBox="1"/>
            <p:nvPr/>
          </p:nvSpPr>
          <p:spPr>
            <a:xfrm>
              <a:off x="409183" y="1067881"/>
              <a:ext cx="9660002" cy="83099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Ins="0" rtlCol="0">
              <a:spAutoFit/>
            </a:bodyPr>
            <a:lstStyle/>
            <a:p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① 協議会で定めた（１１月１</a:t>
              </a:r>
              <a:r>
                <a:rPr lang="en-US" altLang="ja-JP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8</a:t>
              </a:r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日）入院・療養の考え方の範囲内で、感染拡大時には入院・宿泊療養の対象を弾力的に運用　　</a:t>
              </a:r>
              <a:endParaRPr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② 中等症以上又は重症化リスクの高い患者を入院治療の対象とし、症状が安定した患者は、宿泊療養へ速やかに切替</a:t>
              </a:r>
            </a:p>
            <a:p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③ 宿泊施設の運用を６</a:t>
              </a:r>
              <a:r>
                <a:rPr lang="en-US" altLang="ja-JP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,</a:t>
              </a:r>
              <a:r>
                <a:rPr lang="ja-JP" altLang="en-US" sz="16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０００室に拡大し、医療機関との連携を強化しつつ、原則４０歳以上の患者を優先して入所</a:t>
              </a:r>
              <a:endParaRPr kumimoji="1" lang="ja-JP" altLang="en-US" sz="1600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52E53AD9-ADE2-4BFE-9A61-A06AA50F275C}"/>
                </a:ext>
              </a:extLst>
            </p:cNvPr>
            <p:cNvSpPr txBox="1"/>
            <p:nvPr/>
          </p:nvSpPr>
          <p:spPr>
            <a:xfrm>
              <a:off x="409183" y="1067879"/>
              <a:ext cx="330834" cy="73866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eaVert" wrap="square" lIns="0" rIns="0" rtlCol="0" anchor="ctr">
              <a:noAutofit/>
            </a:bodyPr>
            <a:lstStyle/>
            <a:p>
              <a:pPr algn="ctr"/>
              <a:r>
                <a:rPr kumimoji="1" lang="ja-JP" altLang="en-US" sz="16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概要</a:t>
              </a:r>
            </a:p>
          </p:txBody>
        </p:sp>
      </p:grpSp>
      <p:sp>
        <p:nvSpPr>
          <p:cNvPr id="39" name="矢印: 右 17">
            <a:extLst>
              <a:ext uri="{FF2B5EF4-FFF2-40B4-BE49-F238E27FC236}">
                <a16:creationId xmlns:a16="http://schemas.microsoft.com/office/drawing/2014/main" id="{9479942A-8CBB-4BCA-BE52-7838B84F14F7}"/>
              </a:ext>
            </a:extLst>
          </p:cNvPr>
          <p:cNvSpPr/>
          <p:nvPr/>
        </p:nvSpPr>
        <p:spPr>
          <a:xfrm>
            <a:off x="4238169" y="3198614"/>
            <a:ext cx="1030515" cy="39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矢印: 右 17">
            <a:extLst>
              <a:ext uri="{FF2B5EF4-FFF2-40B4-BE49-F238E27FC236}">
                <a16:creationId xmlns:a16="http://schemas.microsoft.com/office/drawing/2014/main" id="{9479942A-8CBB-4BCA-BE52-7838B84F14F7}"/>
              </a:ext>
            </a:extLst>
          </p:cNvPr>
          <p:cNvSpPr/>
          <p:nvPr/>
        </p:nvSpPr>
        <p:spPr>
          <a:xfrm>
            <a:off x="4238169" y="4976672"/>
            <a:ext cx="1030513" cy="39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二等辺三角形 1"/>
          <p:cNvSpPr/>
          <p:nvPr/>
        </p:nvSpPr>
        <p:spPr>
          <a:xfrm rot="16200000">
            <a:off x="8301327" y="4372442"/>
            <a:ext cx="3847975" cy="595085"/>
          </a:xfrm>
          <a:prstGeom prst="triangle">
            <a:avLst>
              <a:gd name="adj" fmla="val 516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C8208BD-03DB-4833-A10C-459BF18455A7}"/>
              </a:ext>
            </a:extLst>
          </p:cNvPr>
          <p:cNvSpPr txBox="1"/>
          <p:nvPr/>
        </p:nvSpPr>
        <p:spPr>
          <a:xfrm>
            <a:off x="10740571" y="2665320"/>
            <a:ext cx="1040276" cy="404797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eaVert" wrap="square" rtlCol="0" anchor="ctr">
            <a:noAutofit/>
          </a:bodyPr>
          <a:lstStyle/>
          <a:p>
            <a:pPr algn="ctr"/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宿泊・自宅療養への支援の強化</a:t>
            </a:r>
            <a:endParaRPr lang="en-US" altLang="ja-JP" sz="20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590415" y="17400"/>
            <a:ext cx="13890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</a:t>
            </a:r>
            <a:r>
              <a:rPr kumimoji="1" lang="ja-JP" altLang="en-US" smtClean="0"/>
              <a:t>３－１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422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0" y="-4361"/>
            <a:ext cx="12192000" cy="4182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抗体カクテル</a:t>
            </a:r>
            <a:r>
              <a:rPr kumimoji="1"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療法について①（推進体制）</a:t>
            </a:r>
            <a:endParaRPr kumimoji="1"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0" y="413914"/>
            <a:ext cx="12192000" cy="1199435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300"/>
              </a:lnSpc>
            </a:pP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抗体カクテル療法による早期治療を行うことで、重症化を予防し、もって中等症病床のひっ迫を軽減する</a:t>
            </a:r>
            <a:endParaRPr lang="en-US" altLang="ja-JP" sz="19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①短期入院型医療機関：各医療圏に</a:t>
            </a:r>
            <a:r>
              <a:rPr lang="en-US" altLang="ja-JP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</a:t>
            </a:r>
            <a:r>
              <a:rPr lang="ja-JP" altLang="en-US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所を目途に整備。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一日</a:t>
            </a:r>
            <a:r>
              <a:rPr lang="en-US" altLang="ja-JP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50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人程度をホテルに下り搬送</a:t>
            </a:r>
            <a:endParaRPr lang="en-US" altLang="ja-JP" sz="19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②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医療型宿泊施設：１か所のホテルの一部を特措法上の臨時の医療施設（医療型宿泊療養施設）とし、</a:t>
            </a:r>
            <a:endParaRPr lang="en-US" altLang="ja-JP" sz="19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</a:t>
            </a:r>
            <a:r>
              <a:rPr lang="ja-JP" altLang="en-US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試行的に１日</a:t>
            </a:r>
            <a:r>
              <a:rPr lang="en-US" altLang="ja-JP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人程度の患者受入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2772884" y="1743605"/>
            <a:ext cx="3451253" cy="22446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①短期入院型医療機関</a:t>
            </a:r>
            <a:endParaRPr lang="en-US" altLang="ja-JP" kern="100" dirty="0">
              <a:solidFill>
                <a:srgbClr val="FF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（医療機関に入院）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6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・各医療圏に１か所を目途に</a:t>
            </a:r>
            <a:endParaRPr lang="en-US" altLang="ja-JP" sz="16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８月２０日にスタート</a:t>
            </a:r>
            <a:endParaRPr lang="en-US" altLang="ja-JP" sz="16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en-US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宿泊施設連携型（Ｂ型）</a:t>
            </a:r>
            <a:endParaRPr lang="en-US" altLang="ja-JP" sz="14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の中からの選定を想定</a:t>
            </a:r>
            <a:endParaRPr lang="en-US" altLang="ja-JP" sz="16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・１日５０人を短期入院</a:t>
            </a:r>
            <a:endParaRPr lang="en-US" altLang="ja-JP" sz="16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00943" y="2275916"/>
            <a:ext cx="776964" cy="231154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保　健　所</a:t>
            </a:r>
            <a:endParaRPr lang="ja-JP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6" name="右矢印 65"/>
          <p:cNvSpPr/>
          <p:nvPr/>
        </p:nvSpPr>
        <p:spPr>
          <a:xfrm rot="18802271">
            <a:off x="1449971" y="2680707"/>
            <a:ext cx="1360136" cy="28443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2803654" y="4334949"/>
            <a:ext cx="3420483" cy="205741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②医療型宿泊療養施設</a:t>
            </a:r>
            <a:endParaRPr lang="en-US" altLang="ja-JP" kern="100" dirty="0">
              <a:solidFill>
                <a:srgbClr val="FF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（特措法上の臨</a:t>
            </a:r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時の医療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施設）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</a:t>
            </a:r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まずは府内１か所で８月下旬</a:t>
            </a:r>
            <a:endParaRPr lang="en-US" altLang="ja-JP" sz="16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にスタート</a:t>
            </a:r>
            <a:endParaRPr lang="en-US" altLang="ja-JP" sz="16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・１日２０人程度の患者受入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3" name="右矢印 42"/>
          <p:cNvSpPr/>
          <p:nvPr/>
        </p:nvSpPr>
        <p:spPr>
          <a:xfrm rot="2254904">
            <a:off x="1531851" y="3933658"/>
            <a:ext cx="1227758" cy="28443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224137" y="1743605"/>
            <a:ext cx="1265747" cy="465386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（経過観察）</a:t>
            </a:r>
            <a:endParaRPr lang="ja-JP" altLang="ja-JP" sz="1200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抗体カクテル投与</a:t>
            </a:r>
            <a:endParaRPr lang="en-US" altLang="ja-JP" kern="100" dirty="0">
              <a:solidFill>
                <a:srgbClr val="FF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492512" y="1775036"/>
            <a:ext cx="937570" cy="461880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②宿泊施設（宿泊療養）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7958656" y="1751833"/>
            <a:ext cx="647894" cy="11035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入院継続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8" name="右矢印 47"/>
          <p:cNvSpPr/>
          <p:nvPr/>
        </p:nvSpPr>
        <p:spPr>
          <a:xfrm>
            <a:off x="7600778" y="2180943"/>
            <a:ext cx="303952" cy="34674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右矢印 48"/>
          <p:cNvSpPr/>
          <p:nvPr/>
        </p:nvSpPr>
        <p:spPr>
          <a:xfrm>
            <a:off x="7600778" y="3044095"/>
            <a:ext cx="1790604" cy="34674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右矢印 50"/>
          <p:cNvSpPr/>
          <p:nvPr/>
        </p:nvSpPr>
        <p:spPr>
          <a:xfrm>
            <a:off x="7600778" y="5104577"/>
            <a:ext cx="1766103" cy="346740"/>
          </a:xfrm>
          <a:prstGeom prst="rightArrow">
            <a:avLst/>
          </a:prstGeom>
          <a:noFill/>
          <a:ln>
            <a:prstDash val="lg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11164115" y="3044095"/>
            <a:ext cx="768363" cy="183444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退　　　　　所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10564886" y="3897165"/>
            <a:ext cx="493176" cy="3467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吹き出し 1"/>
          <p:cNvSpPr/>
          <p:nvPr/>
        </p:nvSpPr>
        <p:spPr>
          <a:xfrm>
            <a:off x="304625" y="4878543"/>
            <a:ext cx="2400619" cy="1799283"/>
          </a:xfrm>
          <a:prstGeom prst="wedgeRectCallout">
            <a:avLst>
              <a:gd name="adj1" fmla="val -18502"/>
              <a:gd name="adj2" fmla="val -7215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・入院療養決定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・抗体カクテル療法の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適用　</a:t>
            </a:r>
            <a:endParaRPr lang="en-US" altLang="ja-JP" sz="14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患者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を</a:t>
            </a:r>
            <a:r>
              <a:rPr lang="ja-JP" altLang="en-US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選定</a:t>
            </a:r>
            <a:endParaRPr lang="en-US" altLang="ja-JP" sz="14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・①②の選択</a:t>
            </a:r>
            <a:endParaRPr lang="en-US" altLang="ja-JP" sz="14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患者の症状、発生経過　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日数、重症化リスク等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を判断し決定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77" name="図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26" y="1660988"/>
            <a:ext cx="1002328" cy="695405"/>
          </a:xfrm>
          <a:prstGeom prst="rect">
            <a:avLst/>
          </a:prstGeom>
        </p:spPr>
      </p:pic>
      <p:pic>
        <p:nvPicPr>
          <p:cNvPr id="78" name="図 7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322" y="1676521"/>
            <a:ext cx="946536" cy="762893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808" y="1718205"/>
            <a:ext cx="809126" cy="809126"/>
          </a:xfrm>
          <a:prstGeom prst="rect">
            <a:avLst/>
          </a:prstGeom>
        </p:spPr>
      </p:pic>
      <p:pic>
        <p:nvPicPr>
          <p:cNvPr id="93" name="図 9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398" y="4878543"/>
            <a:ext cx="796416" cy="79641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875" y="2062293"/>
            <a:ext cx="931163" cy="754242"/>
          </a:xfrm>
          <a:prstGeom prst="rect">
            <a:avLst/>
          </a:prstGeom>
        </p:spPr>
      </p:pic>
      <p:pic>
        <p:nvPicPr>
          <p:cNvPr id="94" name="図 9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957" y="5292906"/>
            <a:ext cx="972080" cy="787385"/>
          </a:xfrm>
          <a:prstGeom prst="rect">
            <a:avLst/>
          </a:prstGeom>
        </p:spPr>
      </p:pic>
      <p:sp>
        <p:nvSpPr>
          <p:cNvPr id="96" name="正方形/長方形 95"/>
          <p:cNvSpPr/>
          <p:nvPr/>
        </p:nvSpPr>
        <p:spPr>
          <a:xfrm>
            <a:off x="7413519" y="3431687"/>
            <a:ext cx="2098510" cy="661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・療養者情報システム活用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・宿泊療養に切替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（保健所）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ja-JP" altLang="ja-JP" sz="12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469435" y="5470861"/>
            <a:ext cx="1986679" cy="484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・経過観察後、</a:t>
            </a:r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宿泊療養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に切替（保健所）</a:t>
            </a:r>
            <a:endParaRPr lang="ja-JP" altLang="ja-JP" sz="1200" kern="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01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0" y="-4361"/>
            <a:ext cx="12192000" cy="4182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抗体カクテル療法について②（</a:t>
            </a:r>
            <a:r>
              <a:rPr kumimoji="1" lang="zh-TW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医療型</a:t>
            </a:r>
            <a:r>
              <a:rPr kumimoji="1" lang="zh-TW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宿泊療養</a:t>
            </a:r>
            <a:r>
              <a:rPr kumimoji="1" lang="zh-TW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施設</a:t>
            </a:r>
            <a:r>
              <a:rPr kumimoji="1"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0" y="413913"/>
            <a:ext cx="12192000" cy="901651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3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抗体カクテル療法による早期治療を行うことで、重症化を予防し、もって中等症病床のひっ迫を軽減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１か所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のホテルの一部を特措法上の臨時の医療施設（医療型宿泊療養施設）とし、試行的に１日</a:t>
            </a:r>
            <a:r>
              <a:rPr lang="en-US" altLang="ja-JP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人程度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の患者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受入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８月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下旬に開始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604249" y="1724673"/>
            <a:ext cx="629348" cy="25919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保　健　所</a:t>
            </a:r>
            <a:endParaRPr lang="ja-JP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202777" y="1597366"/>
            <a:ext cx="5129642" cy="271922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2000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医療型宿泊療養施設</a:t>
            </a:r>
            <a:endParaRPr lang="en-US" altLang="ja-JP" sz="2000" kern="100" dirty="0">
              <a:solidFill>
                <a:srgbClr val="FF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（特措法上</a:t>
            </a:r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の臨時の医療施設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）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・低層階に「点滴・病床フロア」整備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上層階は宿泊療養のフロア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・万一の応急処置用に酸素室、観察室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を設置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</a:t>
            </a:r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医師・看護師等を配置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・大阪市内に１か所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（投与状況をみて箇所数増検討）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1496732" y="2731911"/>
            <a:ext cx="547774" cy="51012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5930900" y="1703570"/>
            <a:ext cx="1262164" cy="250627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（経過観察）</a:t>
            </a:r>
            <a:endParaRPr lang="ja-JP" altLang="ja-JP" sz="1200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抗体カクテル投与</a:t>
            </a:r>
            <a:endParaRPr lang="en-US" altLang="ja-JP" kern="100" dirty="0">
              <a:solidFill>
                <a:srgbClr val="FF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443662" y="1597366"/>
            <a:ext cx="711300" cy="271922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宿泊施設（宿泊療養）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1" name="右矢印 50"/>
          <p:cNvSpPr/>
          <p:nvPr/>
        </p:nvSpPr>
        <p:spPr>
          <a:xfrm>
            <a:off x="7430753" y="2546865"/>
            <a:ext cx="1875747" cy="473767"/>
          </a:xfrm>
          <a:prstGeom prst="rightArrow">
            <a:avLst/>
          </a:prstGeom>
          <a:noFill/>
          <a:ln>
            <a:prstDash val="lg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10932937" y="1597365"/>
            <a:ext cx="700263" cy="27192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退　　　　　所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358141" y="4658380"/>
            <a:ext cx="2956559" cy="2063738"/>
          </a:xfrm>
          <a:prstGeom prst="wedgeRectCallout">
            <a:avLst>
              <a:gd name="adj1" fmla="val -28708"/>
              <a:gd name="adj2" fmla="val -6578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・抗体カクテル療法の適用患者　</a:t>
            </a:r>
            <a:endParaRPr lang="en-US" altLang="ja-JP" sz="14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を選定し、入院療養決定</a:t>
            </a:r>
            <a:endParaRPr lang="en-US" altLang="ja-JP" sz="14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12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（適用患者）</a:t>
            </a:r>
            <a:endParaRPr lang="en-US" altLang="ja-JP" sz="13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・重症化リスク因子（５０歳以上、</a:t>
            </a:r>
            <a:endParaRPr lang="en-US" altLang="ja-JP" sz="13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肥満など）を一つでも有すること</a:t>
            </a:r>
            <a:endParaRPr lang="en-US" altLang="ja-JP" sz="13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・酸素投与を要しないこと</a:t>
            </a:r>
            <a:endParaRPr lang="en-US" altLang="ja-JP" sz="13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・無症状の患者ではないこと　等</a:t>
            </a:r>
            <a:endParaRPr lang="ja-JP" altLang="ja-JP" sz="1300" kern="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77" name="図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10" y="1355868"/>
            <a:ext cx="811896" cy="695404"/>
          </a:xfrm>
          <a:prstGeom prst="rect">
            <a:avLst/>
          </a:prstGeom>
        </p:spPr>
      </p:pic>
      <p:pic>
        <p:nvPicPr>
          <p:cNvPr id="93" name="図 9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756" y="1382457"/>
            <a:ext cx="864725" cy="665297"/>
          </a:xfrm>
          <a:prstGeom prst="rect">
            <a:avLst/>
          </a:prstGeom>
        </p:spPr>
      </p:pic>
      <p:sp>
        <p:nvSpPr>
          <p:cNvPr id="26" name="右矢印 25"/>
          <p:cNvSpPr/>
          <p:nvPr/>
        </p:nvSpPr>
        <p:spPr>
          <a:xfrm>
            <a:off x="10399983" y="2546611"/>
            <a:ext cx="393599" cy="51012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4" name="図 9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339" y="3475834"/>
            <a:ext cx="972080" cy="787385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>
            <a:off x="3937415" y="4770057"/>
            <a:ext cx="7695785" cy="1868919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3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■具体的な運用（案）</a:t>
            </a:r>
          </a:p>
          <a:p>
            <a:pPr>
              <a:lnSpc>
                <a:spcPts val="23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運営形態：設置者は大阪府、運営は調整中</a:t>
            </a:r>
            <a:endParaRPr lang="en-US" altLang="ja-JP" sz="13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〇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医師</a:t>
            </a:r>
            <a:r>
              <a:rPr lang="en-US" altLang="ja-JP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名、看護師</a:t>
            </a:r>
            <a:r>
              <a:rPr lang="en-US" altLang="ja-JP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名、薬剤師１名を配置し、日中に投与</a:t>
            </a:r>
          </a:p>
          <a:p>
            <a:pPr>
              <a:lnSpc>
                <a:spcPts val="23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〇ホテルの低層階に２０人程度が収容できる「点滴・病床フロア」で抗体カクテル（薬剤）を投与</a:t>
            </a: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〇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薬剤投与中及び投与後</a:t>
            </a:r>
            <a:r>
              <a:rPr lang="en-US" altLang="ja-JP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時間程度は医師が経過観察（気分不良の場合などは観察室へ）</a:t>
            </a:r>
            <a:endParaRPr lang="en-US" altLang="ja-JP" sz="13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経過観察後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、症状が安定している患者を宿泊療養フロアへ移動</a:t>
            </a: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〇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宿泊療養フロアに移動後は、ホテル看護師が健康観察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159901" y="1360413"/>
            <a:ext cx="10967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（低層フロア）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9250924" y="1320367"/>
            <a:ext cx="10967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（上層フロア）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四角形吹き出し 20"/>
          <p:cNvSpPr/>
          <p:nvPr/>
        </p:nvSpPr>
        <p:spPr>
          <a:xfrm>
            <a:off x="3785015" y="4672648"/>
            <a:ext cx="7848185" cy="2063738"/>
          </a:xfrm>
          <a:prstGeom prst="wedgeRectCallout">
            <a:avLst>
              <a:gd name="adj1" fmla="val -27823"/>
              <a:gd name="adj2" fmla="val -6718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383411" y="2956978"/>
            <a:ext cx="1986679" cy="484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・経過観察後、</a:t>
            </a:r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宿泊療養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に切替（保健所）</a:t>
            </a:r>
            <a:endParaRPr lang="ja-JP" altLang="ja-JP" sz="1200" kern="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2383982" y="1565349"/>
            <a:ext cx="1559113" cy="133879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オンライン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診療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6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（往診等）</a:t>
            </a:r>
            <a:r>
              <a:rPr lang="ja-JP" altLang="en-US" sz="1600" kern="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＊</a:t>
            </a:r>
            <a:endParaRPr lang="en-US" altLang="ja-JP" sz="1600" kern="10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600" kern="100" dirty="0">
              <a:solidFill>
                <a:srgbClr val="FF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医師</a:t>
            </a: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3584825" y="2364253"/>
            <a:ext cx="0" cy="2592000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0" y="-4361"/>
            <a:ext cx="12192000" cy="4182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自宅療養への支援</a:t>
            </a:r>
            <a:r>
              <a:rPr kumimoji="1"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強化について①（</a:t>
            </a:r>
            <a:r>
              <a:rPr kumimoji="1"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外来診療病院）</a:t>
            </a:r>
            <a:endParaRPr kumimoji="1"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75018" y="1541432"/>
            <a:ext cx="1026654" cy="32187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自宅療養者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551483" y="3428329"/>
            <a:ext cx="2427235" cy="52515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健康観察</a:t>
            </a:r>
            <a:endParaRPr lang="en-US" altLang="ja-JP" sz="16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保健師・訪問看護師</a:t>
            </a: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endParaRPr lang="ja-JP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715212" y="1526520"/>
            <a:ext cx="629348" cy="32337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保　健　所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972340" y="1526519"/>
            <a:ext cx="3707071" cy="48070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 cap="rnd" cmpd="sng">
            <a:beve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ts val="2000"/>
              </a:lnSpc>
            </a:pP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対象患者</a:t>
            </a: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▶　自ら受診可能</a:t>
            </a:r>
            <a:r>
              <a:rPr lang="en-US" altLang="ja-JP" sz="1400" kern="100" baseline="300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な自宅療養者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</a:t>
            </a:r>
            <a:r>
              <a:rPr lang="en-US" altLang="ja-JP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マスク等感染対策を講じ、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徒歩・自家用車による来院が可能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000"/>
              </a:lnSpc>
            </a:pP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診療内容</a:t>
            </a: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▶　診察（ＣＴ等画像検査）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▶　必要時治療（例：輸液、薬剤投与等）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000"/>
              </a:lnSpc>
            </a:pP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対象医療機関</a:t>
            </a: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▶ 新型コロナ受入医療機関等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約４０病院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が</a:t>
            </a: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実施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の意向あり</a:t>
            </a: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 </a:t>
            </a: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保健所と情報共有し、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８月２０日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より</a:t>
            </a: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 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順次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スタート</a:t>
            </a:r>
            <a:r>
              <a:rPr lang="ja-JP" altLang="en-US" sz="1400" kern="1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endParaRPr lang="en-US" altLang="ja-JP" sz="1400" kern="1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000"/>
              </a:lnSpc>
            </a:pP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府の支援策</a:t>
            </a:r>
            <a:r>
              <a:rPr lang="en-US" altLang="ja-JP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lnSpc>
                <a:spcPts val="20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▶　診療体制整備に係る設備補助　</a:t>
            </a: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58" name="Picture 8">
            <a:extLst>
              <a:ext uri="{FF2B5EF4-FFF2-40B4-BE49-F238E27FC236}">
                <a16:creationId xmlns:a16="http://schemas.microsoft.com/office/drawing/2014/main" id="{36731510-CA1B-45B2-93DA-7BACBAB94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89" y="1563070"/>
            <a:ext cx="583779" cy="58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799" y="2364253"/>
            <a:ext cx="453374" cy="523949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51" t="-884" r="-338" b="-1"/>
          <a:stretch/>
        </p:blipFill>
        <p:spPr>
          <a:xfrm>
            <a:off x="3360300" y="3165674"/>
            <a:ext cx="435198" cy="548012"/>
          </a:xfrm>
          <a:prstGeom prst="rect">
            <a:avLst/>
          </a:prstGeom>
        </p:spPr>
      </p:pic>
      <p:sp>
        <p:nvSpPr>
          <p:cNvPr id="61" name="正方形/長方形 60"/>
          <p:cNvSpPr/>
          <p:nvPr/>
        </p:nvSpPr>
        <p:spPr>
          <a:xfrm>
            <a:off x="4796282" y="4830373"/>
            <a:ext cx="1267549" cy="3824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入院必要時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連絡</a:t>
            </a:r>
            <a:endParaRPr lang="ja-JP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404663" y="5471684"/>
            <a:ext cx="1012210" cy="5418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入院ＦＣ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9881298" y="2030006"/>
            <a:ext cx="328369" cy="1586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在宅療養可</a:t>
            </a:r>
            <a:endParaRPr lang="ja-JP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500471" y="2695493"/>
            <a:ext cx="328369" cy="2089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外来診療の依頼・予約</a:t>
            </a:r>
            <a:endParaRPr lang="en-US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4202935" y="1823579"/>
            <a:ext cx="328369" cy="17577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外来診療必要時連絡</a:t>
            </a:r>
            <a:endParaRPr lang="ja-JP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6" name="右矢印 65"/>
          <p:cNvSpPr/>
          <p:nvPr/>
        </p:nvSpPr>
        <p:spPr>
          <a:xfrm>
            <a:off x="4068802" y="1563070"/>
            <a:ext cx="662125" cy="26050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右矢印 66"/>
          <p:cNvSpPr/>
          <p:nvPr/>
        </p:nvSpPr>
        <p:spPr>
          <a:xfrm>
            <a:off x="4071096" y="3596230"/>
            <a:ext cx="636921" cy="2456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右矢印 67"/>
          <p:cNvSpPr/>
          <p:nvPr/>
        </p:nvSpPr>
        <p:spPr>
          <a:xfrm>
            <a:off x="1503659" y="1616956"/>
            <a:ext cx="819101" cy="27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右矢印 68"/>
          <p:cNvSpPr/>
          <p:nvPr/>
        </p:nvSpPr>
        <p:spPr>
          <a:xfrm>
            <a:off x="5451123" y="2050193"/>
            <a:ext cx="460050" cy="2688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右矢印 69"/>
          <p:cNvSpPr/>
          <p:nvPr/>
        </p:nvSpPr>
        <p:spPr>
          <a:xfrm>
            <a:off x="9830304" y="2005654"/>
            <a:ext cx="527525" cy="28822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右矢印 70"/>
          <p:cNvSpPr/>
          <p:nvPr/>
        </p:nvSpPr>
        <p:spPr>
          <a:xfrm>
            <a:off x="1557584" y="4261731"/>
            <a:ext cx="3132416" cy="39977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2228826" y="4373370"/>
            <a:ext cx="1442121" cy="214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ja-JP" altLang="en-US" sz="1200" kern="100" dirty="0">
                <a:solidFill>
                  <a:schemeClr val="bg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本人からの申し出</a:t>
            </a:r>
            <a:endParaRPr lang="ja-JP" altLang="ja-JP" sz="1200" kern="1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0418996" y="1964956"/>
            <a:ext cx="1380457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自宅療養</a:t>
            </a:r>
            <a:endParaRPr kumimoji="1" lang="en-US" altLang="ja-JP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（継続）</a:t>
            </a:r>
            <a:endParaRPr kumimoji="1" lang="en-US" altLang="ja-JP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右矢印 78"/>
          <p:cNvSpPr/>
          <p:nvPr/>
        </p:nvSpPr>
        <p:spPr>
          <a:xfrm>
            <a:off x="9830304" y="3581422"/>
            <a:ext cx="546506" cy="29045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右矢印 80"/>
          <p:cNvSpPr/>
          <p:nvPr/>
        </p:nvSpPr>
        <p:spPr>
          <a:xfrm rot="5400000">
            <a:off x="4608137" y="5016609"/>
            <a:ext cx="641310" cy="2688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9881760" y="3688999"/>
            <a:ext cx="328369" cy="1586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入院が必要</a:t>
            </a:r>
            <a:endParaRPr lang="ja-JP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10445567" y="3585540"/>
            <a:ext cx="1353885" cy="446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入院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10445567" y="4057055"/>
            <a:ext cx="1357783" cy="1218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コロナ受入病院は、自院</a:t>
            </a:r>
            <a:r>
              <a:rPr lang="ja-JP" altLang="en-US" sz="1200" kern="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受入れを基本とする。</a:t>
            </a:r>
            <a:endParaRPr lang="en-US" altLang="ja-JP" sz="1200" kern="1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（受け入れ困難な場合は入院</a:t>
            </a:r>
            <a:r>
              <a:rPr lang="en-US" altLang="ja-JP" sz="1200" kern="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FC</a:t>
            </a:r>
            <a:r>
              <a:rPr lang="ja-JP" altLang="en-US" sz="1200" kern="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へ依頼）</a:t>
            </a:r>
            <a:endParaRPr lang="en-US" altLang="ja-JP" sz="1200" kern="1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726780" y="1883812"/>
            <a:ext cx="328369" cy="9284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r>
              <a:rPr lang="ja-JP" altLang="en-US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診察依頼</a:t>
            </a:r>
            <a:endParaRPr lang="ja-JP" altLang="ja-JP" sz="1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813382" y="4952387"/>
            <a:ext cx="3004592" cy="1194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ja-JP" altLang="en-US" sz="1200" kern="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＊かかりつけ医がいる場合の相談等は、まずはかかりつけ医等へ連絡し、電話等での診療を受ける（あるいは、保健所から渡されるリスト記載機関に連絡し、相談を受ける）</a:t>
            </a:r>
            <a:endParaRPr lang="en-US" altLang="ja-JP" sz="1200" kern="1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 flipH="1">
            <a:off x="5466217" y="5136329"/>
            <a:ext cx="372407" cy="335355"/>
          </a:xfrm>
          <a:prstGeom prst="straightConnector1">
            <a:avLst/>
          </a:prstGeom>
          <a:ln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10370040" y="2482416"/>
            <a:ext cx="1629902" cy="408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ja-JP" altLang="en-US" sz="1200" kern="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（保健所健康管理）</a:t>
            </a:r>
            <a:endParaRPr lang="en-US" altLang="ja-JP" sz="1200" kern="1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90" name="図 8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270" y="2004784"/>
            <a:ext cx="495953" cy="495953"/>
          </a:xfrm>
          <a:prstGeom prst="rect">
            <a:avLst/>
          </a:prstGeom>
        </p:spPr>
      </p:pic>
      <p:pic>
        <p:nvPicPr>
          <p:cNvPr id="91" name="Picture 24" descr="大病院のイラスト">
            <a:extLst>
              <a:ext uri="{FF2B5EF4-FFF2-40B4-BE49-F238E27FC236}">
                <a16:creationId xmlns:a16="http://schemas.microsoft.com/office/drawing/2014/main" id="{749BAEA6-1B1D-4407-B2C8-03242BC29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907" y="2081389"/>
            <a:ext cx="574964" cy="45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テキスト ボックス 91"/>
          <p:cNvSpPr txBox="1"/>
          <p:nvPr/>
        </p:nvSpPr>
        <p:spPr>
          <a:xfrm>
            <a:off x="6205427" y="1536855"/>
            <a:ext cx="2837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新型コロナ外来診療病院</a:t>
            </a:r>
            <a:endParaRPr kumimoji="1" lang="ja-JP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471124" y="1883812"/>
            <a:ext cx="23326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300" kern="100" dirty="0"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（画像検査～診療までを実施）</a:t>
            </a:r>
            <a:endParaRPr kumimoji="1" lang="ja-JP" altLang="en-US" sz="1300" dirty="0"/>
          </a:p>
        </p:txBody>
      </p:sp>
      <p:sp>
        <p:nvSpPr>
          <p:cNvPr id="40" name="正方形/長方形 39"/>
          <p:cNvSpPr/>
          <p:nvPr/>
        </p:nvSpPr>
        <p:spPr>
          <a:xfrm>
            <a:off x="0" y="429534"/>
            <a:ext cx="12192000" cy="603852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感染拡大時に、入院を要しない自宅療養者が、地域で外来診療を受けられるよう</a:t>
            </a:r>
            <a:r>
              <a:rPr lang="ja-JP" altLang="en-US" sz="20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、「</a:t>
            </a:r>
            <a:r>
              <a:rPr lang="ja-JP" altLang="en-US" sz="20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外来診療病院」を整備</a:t>
            </a:r>
            <a:endParaRPr lang="en-US" altLang="ja-JP" sz="20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26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-22893" y="-67814"/>
            <a:ext cx="12230829" cy="461665"/>
          </a:xfrm>
          <a:prstGeom prst="rect">
            <a:avLst/>
          </a:prstGeom>
          <a:solidFill>
            <a:srgbClr val="023894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 defTabSz="342900">
              <a:defRPr/>
            </a:pPr>
            <a:r>
              <a:rPr lang="ja-JP" altLang="en-US" sz="2400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lang="ja-JP" altLang="en-US" sz="2400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自宅療養への支援強化について②（訪問</a:t>
            </a:r>
            <a:r>
              <a:rPr lang="ja-JP" altLang="en-US" sz="2400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看護師に</a:t>
            </a:r>
            <a:r>
              <a:rPr lang="ja-JP" altLang="en-US" sz="2400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よる健康観察</a:t>
            </a:r>
            <a:r>
              <a:rPr lang="ja-JP" altLang="en-US" sz="2400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" y="345030"/>
            <a:ext cx="12192000" cy="752819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42900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◆自宅療養者に対し、保健所が行っている電話等による健康観察について、保健所長が訪問による観察相談が　　</a:t>
            </a:r>
            <a:endParaRPr lang="en-US" altLang="ja-JP" sz="2000" b="1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必要と認めた患者に対し、地域の訪問看護ステーションが直接自宅に訪問する体制を新たに整備。</a:t>
            </a:r>
            <a:endParaRPr lang="en-US" altLang="ja-JP" sz="2000" b="1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98530" y="4890806"/>
            <a:ext cx="7089129" cy="1836000"/>
          </a:xfrm>
          <a:prstGeom prst="roundRect">
            <a:avLst>
              <a:gd name="adj" fmla="val 384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《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府の支援</a:t>
            </a:r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》</a:t>
            </a:r>
          </a:p>
          <a:p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・１回あたり出務料２万円、 初期費用　５万円</a:t>
            </a:r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１回限り</a:t>
            </a:r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・資機材の支援</a:t>
            </a:r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マスク</a:t>
            </a:r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N95</a:t>
            </a:r>
            <a:r>
              <a:rPr lang="ja-JP" altLang="en-US" sz="1400" b="1" dirty="0" err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ガウン等</a:t>
            </a:r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1000"/>
              </a:lnSpc>
            </a:pP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《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留意点</a:t>
            </a:r>
            <a:r>
              <a:rPr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》</a:t>
            </a:r>
          </a:p>
          <a:p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・保健所長が訪問時の報告により、患者の状況に応じて、オンライン　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診療や医師による訪問診療、救急要請、入院等の必要性を判断</a:t>
            </a:r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・対応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する。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・健康観察での緊急対応や介助及びケアの実施は対象外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59" y="1197173"/>
            <a:ext cx="7079753" cy="3768527"/>
          </a:xfrm>
          <a:prstGeom prst="rect">
            <a:avLst/>
          </a:prstGeom>
        </p:spPr>
      </p:pic>
      <p:grpSp>
        <p:nvGrpSpPr>
          <p:cNvPr id="8" name="グループ化 7"/>
          <p:cNvGrpSpPr/>
          <p:nvPr/>
        </p:nvGrpSpPr>
        <p:grpSpPr>
          <a:xfrm>
            <a:off x="7982918" y="1211022"/>
            <a:ext cx="3454115" cy="3601185"/>
            <a:chOff x="0" y="0"/>
            <a:chExt cx="4449511" cy="6512334"/>
          </a:xfrm>
          <a:solidFill>
            <a:srgbClr val="00B050"/>
          </a:solidFill>
        </p:grpSpPr>
        <p:grpSp>
          <p:nvGrpSpPr>
            <p:cNvPr id="9" name="グループ化 8"/>
            <p:cNvGrpSpPr/>
            <p:nvPr/>
          </p:nvGrpSpPr>
          <p:grpSpPr>
            <a:xfrm>
              <a:off x="1628775" y="0"/>
              <a:ext cx="1572293" cy="2654902"/>
              <a:chOff x="0" y="0"/>
              <a:chExt cx="1572293" cy="2654902"/>
            </a:xfrm>
            <a:grpFill/>
          </p:grpSpPr>
          <p:sp>
            <p:nvSpPr>
              <p:cNvPr id="56" name="Freeform 924"/>
              <p:cNvSpPr>
                <a:spLocks/>
              </p:cNvSpPr>
              <p:nvPr/>
            </p:nvSpPr>
            <p:spPr bwMode="auto">
              <a:xfrm>
                <a:off x="752475" y="1895475"/>
                <a:ext cx="438818" cy="759427"/>
              </a:xfrm>
              <a:custGeom>
                <a:avLst/>
                <a:gdLst>
                  <a:gd name="T0" fmla="*/ 0 w 397"/>
                  <a:gd name="T1" fmla="*/ 227 h 681"/>
                  <a:gd name="T2" fmla="*/ 56 w 397"/>
                  <a:gd name="T3" fmla="*/ 170 h 681"/>
                  <a:gd name="T4" fmla="*/ 56 w 397"/>
                  <a:gd name="T5" fmla="*/ 114 h 681"/>
                  <a:gd name="T6" fmla="*/ 113 w 397"/>
                  <a:gd name="T7" fmla="*/ 114 h 681"/>
                  <a:gd name="T8" fmla="*/ 227 w 397"/>
                  <a:gd name="T9" fmla="*/ 0 h 681"/>
                  <a:gd name="T10" fmla="*/ 283 w 397"/>
                  <a:gd name="T11" fmla="*/ 57 h 681"/>
                  <a:gd name="T12" fmla="*/ 340 w 397"/>
                  <a:gd name="T13" fmla="*/ 57 h 681"/>
                  <a:gd name="T14" fmla="*/ 340 w 397"/>
                  <a:gd name="T15" fmla="*/ 0 h 681"/>
                  <a:gd name="T16" fmla="*/ 397 w 397"/>
                  <a:gd name="T17" fmla="*/ 57 h 681"/>
                  <a:gd name="T18" fmla="*/ 397 w 397"/>
                  <a:gd name="T19" fmla="*/ 170 h 681"/>
                  <a:gd name="T20" fmla="*/ 340 w 397"/>
                  <a:gd name="T21" fmla="*/ 227 h 681"/>
                  <a:gd name="T22" fmla="*/ 340 w 397"/>
                  <a:gd name="T23" fmla="*/ 511 h 681"/>
                  <a:gd name="T24" fmla="*/ 283 w 397"/>
                  <a:gd name="T25" fmla="*/ 567 h 681"/>
                  <a:gd name="T26" fmla="*/ 227 w 397"/>
                  <a:gd name="T27" fmla="*/ 681 h 681"/>
                  <a:gd name="T28" fmla="*/ 113 w 397"/>
                  <a:gd name="T29" fmla="*/ 681 h 681"/>
                  <a:gd name="T30" fmla="*/ 113 w 397"/>
                  <a:gd name="T31" fmla="*/ 454 h 681"/>
                  <a:gd name="T32" fmla="*/ 56 w 397"/>
                  <a:gd name="T33" fmla="*/ 511 h 681"/>
                  <a:gd name="T34" fmla="*/ 56 w 397"/>
                  <a:gd name="T35" fmla="*/ 397 h 681"/>
                  <a:gd name="T36" fmla="*/ 0 w 397"/>
                  <a:gd name="T37" fmla="*/ 227 h 68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97" h="681">
                    <a:moveTo>
                      <a:pt x="0" y="227"/>
                    </a:moveTo>
                    <a:lnTo>
                      <a:pt x="56" y="170"/>
                    </a:lnTo>
                    <a:lnTo>
                      <a:pt x="56" y="114"/>
                    </a:lnTo>
                    <a:lnTo>
                      <a:pt x="113" y="114"/>
                    </a:lnTo>
                    <a:lnTo>
                      <a:pt x="227" y="0"/>
                    </a:lnTo>
                    <a:lnTo>
                      <a:pt x="283" y="57"/>
                    </a:lnTo>
                    <a:lnTo>
                      <a:pt x="340" y="57"/>
                    </a:lnTo>
                    <a:lnTo>
                      <a:pt x="340" y="0"/>
                    </a:lnTo>
                    <a:lnTo>
                      <a:pt x="397" y="57"/>
                    </a:lnTo>
                    <a:lnTo>
                      <a:pt x="397" y="170"/>
                    </a:lnTo>
                    <a:lnTo>
                      <a:pt x="340" y="227"/>
                    </a:lnTo>
                    <a:lnTo>
                      <a:pt x="340" y="511"/>
                    </a:lnTo>
                    <a:lnTo>
                      <a:pt x="283" y="567"/>
                    </a:lnTo>
                    <a:lnTo>
                      <a:pt x="227" y="681"/>
                    </a:lnTo>
                    <a:lnTo>
                      <a:pt x="113" y="681"/>
                    </a:lnTo>
                    <a:lnTo>
                      <a:pt x="113" y="454"/>
                    </a:lnTo>
                    <a:lnTo>
                      <a:pt x="56" y="511"/>
                    </a:lnTo>
                    <a:lnTo>
                      <a:pt x="56" y="397"/>
                    </a:lnTo>
                    <a:lnTo>
                      <a:pt x="0" y="22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Freeform 925"/>
              <p:cNvSpPr>
                <a:spLocks/>
              </p:cNvSpPr>
              <p:nvPr/>
            </p:nvSpPr>
            <p:spPr bwMode="auto">
              <a:xfrm>
                <a:off x="628650" y="1457325"/>
                <a:ext cx="250911" cy="695863"/>
              </a:xfrm>
              <a:custGeom>
                <a:avLst/>
                <a:gdLst>
                  <a:gd name="T0" fmla="*/ 114 w 227"/>
                  <a:gd name="T1" fmla="*/ 0 h 624"/>
                  <a:gd name="T2" fmla="*/ 227 w 227"/>
                  <a:gd name="T3" fmla="*/ 114 h 624"/>
                  <a:gd name="T4" fmla="*/ 227 w 227"/>
                  <a:gd name="T5" fmla="*/ 227 h 624"/>
                  <a:gd name="T6" fmla="*/ 170 w 227"/>
                  <a:gd name="T7" fmla="*/ 284 h 624"/>
                  <a:gd name="T8" fmla="*/ 170 w 227"/>
                  <a:gd name="T9" fmla="*/ 511 h 624"/>
                  <a:gd name="T10" fmla="*/ 170 w 227"/>
                  <a:gd name="T11" fmla="*/ 567 h 624"/>
                  <a:gd name="T12" fmla="*/ 114 w 227"/>
                  <a:gd name="T13" fmla="*/ 624 h 624"/>
                  <a:gd name="T14" fmla="*/ 57 w 227"/>
                  <a:gd name="T15" fmla="*/ 567 h 624"/>
                  <a:gd name="T16" fmla="*/ 0 w 227"/>
                  <a:gd name="T17" fmla="*/ 511 h 624"/>
                  <a:gd name="T18" fmla="*/ 0 w 227"/>
                  <a:gd name="T19" fmla="*/ 397 h 624"/>
                  <a:gd name="T20" fmla="*/ 57 w 227"/>
                  <a:gd name="T21" fmla="*/ 284 h 624"/>
                  <a:gd name="T22" fmla="*/ 0 w 227"/>
                  <a:gd name="T23" fmla="*/ 227 h 624"/>
                  <a:gd name="T24" fmla="*/ 57 w 227"/>
                  <a:gd name="T25" fmla="*/ 170 h 624"/>
                  <a:gd name="T26" fmla="*/ 57 w 227"/>
                  <a:gd name="T27" fmla="*/ 57 h 624"/>
                  <a:gd name="T28" fmla="*/ 114 w 227"/>
                  <a:gd name="T29" fmla="*/ 0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7" h="624">
                    <a:moveTo>
                      <a:pt x="114" y="0"/>
                    </a:moveTo>
                    <a:lnTo>
                      <a:pt x="227" y="114"/>
                    </a:lnTo>
                    <a:lnTo>
                      <a:pt x="227" y="227"/>
                    </a:lnTo>
                    <a:lnTo>
                      <a:pt x="170" y="284"/>
                    </a:lnTo>
                    <a:lnTo>
                      <a:pt x="170" y="511"/>
                    </a:lnTo>
                    <a:lnTo>
                      <a:pt x="170" y="567"/>
                    </a:lnTo>
                    <a:lnTo>
                      <a:pt x="114" y="624"/>
                    </a:lnTo>
                    <a:lnTo>
                      <a:pt x="57" y="567"/>
                    </a:lnTo>
                    <a:lnTo>
                      <a:pt x="0" y="511"/>
                    </a:lnTo>
                    <a:lnTo>
                      <a:pt x="0" y="397"/>
                    </a:lnTo>
                    <a:lnTo>
                      <a:pt x="57" y="284"/>
                    </a:lnTo>
                    <a:lnTo>
                      <a:pt x="0" y="227"/>
                    </a:lnTo>
                    <a:lnTo>
                      <a:pt x="57" y="170"/>
                    </a:lnTo>
                    <a:lnTo>
                      <a:pt x="57" y="57"/>
                    </a:lnTo>
                    <a:lnTo>
                      <a:pt x="114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Freeform 926"/>
              <p:cNvSpPr>
                <a:spLocks/>
              </p:cNvSpPr>
              <p:nvPr/>
            </p:nvSpPr>
            <p:spPr bwMode="auto">
              <a:xfrm>
                <a:off x="752475" y="1143000"/>
                <a:ext cx="563721" cy="885441"/>
              </a:xfrm>
              <a:custGeom>
                <a:avLst/>
                <a:gdLst>
                  <a:gd name="T0" fmla="*/ 56 w 510"/>
                  <a:gd name="T1" fmla="*/ 794 h 794"/>
                  <a:gd name="T2" fmla="*/ 56 w 510"/>
                  <a:gd name="T3" fmla="*/ 567 h 794"/>
                  <a:gd name="T4" fmla="*/ 113 w 510"/>
                  <a:gd name="T5" fmla="*/ 510 h 794"/>
                  <a:gd name="T6" fmla="*/ 113 w 510"/>
                  <a:gd name="T7" fmla="*/ 397 h 794"/>
                  <a:gd name="T8" fmla="*/ 0 w 510"/>
                  <a:gd name="T9" fmla="*/ 283 h 794"/>
                  <a:gd name="T10" fmla="*/ 56 w 510"/>
                  <a:gd name="T11" fmla="*/ 113 h 794"/>
                  <a:gd name="T12" fmla="*/ 113 w 510"/>
                  <a:gd name="T13" fmla="*/ 113 h 794"/>
                  <a:gd name="T14" fmla="*/ 170 w 510"/>
                  <a:gd name="T15" fmla="*/ 0 h 794"/>
                  <a:gd name="T16" fmla="*/ 283 w 510"/>
                  <a:gd name="T17" fmla="*/ 113 h 794"/>
                  <a:gd name="T18" fmla="*/ 227 w 510"/>
                  <a:gd name="T19" fmla="*/ 170 h 794"/>
                  <a:gd name="T20" fmla="*/ 283 w 510"/>
                  <a:gd name="T21" fmla="*/ 283 h 794"/>
                  <a:gd name="T22" fmla="*/ 397 w 510"/>
                  <a:gd name="T23" fmla="*/ 283 h 794"/>
                  <a:gd name="T24" fmla="*/ 397 w 510"/>
                  <a:gd name="T25" fmla="*/ 340 h 794"/>
                  <a:gd name="T26" fmla="*/ 453 w 510"/>
                  <a:gd name="T27" fmla="*/ 283 h 794"/>
                  <a:gd name="T28" fmla="*/ 453 w 510"/>
                  <a:gd name="T29" fmla="*/ 397 h 794"/>
                  <a:gd name="T30" fmla="*/ 510 w 510"/>
                  <a:gd name="T31" fmla="*/ 510 h 794"/>
                  <a:gd name="T32" fmla="*/ 510 w 510"/>
                  <a:gd name="T33" fmla="*/ 567 h 794"/>
                  <a:gd name="T34" fmla="*/ 510 w 510"/>
                  <a:gd name="T35" fmla="*/ 624 h 794"/>
                  <a:gd name="T36" fmla="*/ 397 w 510"/>
                  <a:gd name="T37" fmla="*/ 624 h 794"/>
                  <a:gd name="T38" fmla="*/ 340 w 510"/>
                  <a:gd name="T39" fmla="*/ 680 h 794"/>
                  <a:gd name="T40" fmla="*/ 340 w 510"/>
                  <a:gd name="T41" fmla="*/ 737 h 794"/>
                  <a:gd name="T42" fmla="*/ 283 w 510"/>
                  <a:gd name="T43" fmla="*/ 737 h 794"/>
                  <a:gd name="T44" fmla="*/ 227 w 510"/>
                  <a:gd name="T45" fmla="*/ 680 h 794"/>
                  <a:gd name="T46" fmla="*/ 113 w 510"/>
                  <a:gd name="T47" fmla="*/ 794 h 794"/>
                  <a:gd name="T48" fmla="*/ 56 w 510"/>
                  <a:gd name="T49" fmla="*/ 794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10" h="794">
                    <a:moveTo>
                      <a:pt x="56" y="794"/>
                    </a:moveTo>
                    <a:lnTo>
                      <a:pt x="56" y="567"/>
                    </a:lnTo>
                    <a:lnTo>
                      <a:pt x="113" y="510"/>
                    </a:lnTo>
                    <a:lnTo>
                      <a:pt x="113" y="397"/>
                    </a:lnTo>
                    <a:lnTo>
                      <a:pt x="0" y="283"/>
                    </a:lnTo>
                    <a:lnTo>
                      <a:pt x="56" y="113"/>
                    </a:lnTo>
                    <a:lnTo>
                      <a:pt x="113" y="113"/>
                    </a:lnTo>
                    <a:lnTo>
                      <a:pt x="170" y="0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283" y="283"/>
                    </a:lnTo>
                    <a:lnTo>
                      <a:pt x="397" y="283"/>
                    </a:lnTo>
                    <a:lnTo>
                      <a:pt x="397" y="340"/>
                    </a:lnTo>
                    <a:lnTo>
                      <a:pt x="453" y="283"/>
                    </a:lnTo>
                    <a:lnTo>
                      <a:pt x="453" y="397"/>
                    </a:lnTo>
                    <a:lnTo>
                      <a:pt x="510" y="510"/>
                    </a:lnTo>
                    <a:lnTo>
                      <a:pt x="510" y="567"/>
                    </a:lnTo>
                    <a:lnTo>
                      <a:pt x="510" y="624"/>
                    </a:lnTo>
                    <a:lnTo>
                      <a:pt x="397" y="624"/>
                    </a:lnTo>
                    <a:lnTo>
                      <a:pt x="340" y="680"/>
                    </a:lnTo>
                    <a:lnTo>
                      <a:pt x="340" y="737"/>
                    </a:lnTo>
                    <a:lnTo>
                      <a:pt x="283" y="737"/>
                    </a:lnTo>
                    <a:lnTo>
                      <a:pt x="227" y="680"/>
                    </a:lnTo>
                    <a:lnTo>
                      <a:pt x="113" y="794"/>
                    </a:lnTo>
                    <a:lnTo>
                      <a:pt x="56" y="79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Freeform 927"/>
              <p:cNvSpPr>
                <a:spLocks/>
              </p:cNvSpPr>
              <p:nvPr/>
            </p:nvSpPr>
            <p:spPr bwMode="auto">
              <a:xfrm>
                <a:off x="628650" y="885825"/>
                <a:ext cx="689729" cy="568734"/>
              </a:xfrm>
              <a:custGeom>
                <a:avLst/>
                <a:gdLst>
                  <a:gd name="T0" fmla="*/ 227 w 624"/>
                  <a:gd name="T1" fmla="*/ 340 h 510"/>
                  <a:gd name="T2" fmla="*/ 114 w 624"/>
                  <a:gd name="T3" fmla="*/ 340 h 510"/>
                  <a:gd name="T4" fmla="*/ 57 w 624"/>
                  <a:gd name="T5" fmla="*/ 397 h 510"/>
                  <a:gd name="T6" fmla="*/ 57 w 624"/>
                  <a:gd name="T7" fmla="*/ 284 h 510"/>
                  <a:gd name="T8" fmla="*/ 0 w 624"/>
                  <a:gd name="T9" fmla="*/ 284 h 510"/>
                  <a:gd name="T10" fmla="*/ 57 w 624"/>
                  <a:gd name="T11" fmla="*/ 227 h 510"/>
                  <a:gd name="T12" fmla="*/ 170 w 624"/>
                  <a:gd name="T13" fmla="*/ 170 h 510"/>
                  <a:gd name="T14" fmla="*/ 284 w 624"/>
                  <a:gd name="T15" fmla="*/ 170 h 510"/>
                  <a:gd name="T16" fmla="*/ 284 w 624"/>
                  <a:gd name="T17" fmla="*/ 113 h 510"/>
                  <a:gd name="T18" fmla="*/ 341 w 624"/>
                  <a:gd name="T19" fmla="*/ 57 h 510"/>
                  <a:gd name="T20" fmla="*/ 341 w 624"/>
                  <a:gd name="T21" fmla="*/ 0 h 510"/>
                  <a:gd name="T22" fmla="*/ 397 w 624"/>
                  <a:gd name="T23" fmla="*/ 0 h 510"/>
                  <a:gd name="T24" fmla="*/ 567 w 624"/>
                  <a:gd name="T25" fmla="*/ 0 h 510"/>
                  <a:gd name="T26" fmla="*/ 624 w 624"/>
                  <a:gd name="T27" fmla="*/ 113 h 510"/>
                  <a:gd name="T28" fmla="*/ 624 w 624"/>
                  <a:gd name="T29" fmla="*/ 227 h 510"/>
                  <a:gd name="T30" fmla="*/ 567 w 624"/>
                  <a:gd name="T31" fmla="*/ 340 h 510"/>
                  <a:gd name="T32" fmla="*/ 511 w 624"/>
                  <a:gd name="T33" fmla="*/ 340 h 510"/>
                  <a:gd name="T34" fmla="*/ 454 w 624"/>
                  <a:gd name="T35" fmla="*/ 454 h 510"/>
                  <a:gd name="T36" fmla="*/ 511 w 624"/>
                  <a:gd name="T37" fmla="*/ 510 h 510"/>
                  <a:gd name="T38" fmla="*/ 397 w 624"/>
                  <a:gd name="T39" fmla="*/ 510 h 510"/>
                  <a:gd name="T40" fmla="*/ 341 w 624"/>
                  <a:gd name="T41" fmla="*/ 397 h 510"/>
                  <a:gd name="T42" fmla="*/ 397 w 624"/>
                  <a:gd name="T43" fmla="*/ 340 h 510"/>
                  <a:gd name="T44" fmla="*/ 284 w 624"/>
                  <a:gd name="T45" fmla="*/ 227 h 510"/>
                  <a:gd name="T46" fmla="*/ 227 w 624"/>
                  <a:gd name="T47" fmla="*/ 34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24" h="510">
                    <a:moveTo>
                      <a:pt x="227" y="340"/>
                    </a:moveTo>
                    <a:lnTo>
                      <a:pt x="114" y="340"/>
                    </a:lnTo>
                    <a:lnTo>
                      <a:pt x="57" y="397"/>
                    </a:lnTo>
                    <a:lnTo>
                      <a:pt x="57" y="284"/>
                    </a:lnTo>
                    <a:lnTo>
                      <a:pt x="0" y="284"/>
                    </a:lnTo>
                    <a:lnTo>
                      <a:pt x="57" y="227"/>
                    </a:lnTo>
                    <a:lnTo>
                      <a:pt x="170" y="170"/>
                    </a:lnTo>
                    <a:lnTo>
                      <a:pt x="284" y="170"/>
                    </a:lnTo>
                    <a:lnTo>
                      <a:pt x="284" y="113"/>
                    </a:lnTo>
                    <a:lnTo>
                      <a:pt x="341" y="57"/>
                    </a:lnTo>
                    <a:lnTo>
                      <a:pt x="341" y="0"/>
                    </a:lnTo>
                    <a:lnTo>
                      <a:pt x="397" y="0"/>
                    </a:lnTo>
                    <a:lnTo>
                      <a:pt x="567" y="0"/>
                    </a:lnTo>
                    <a:lnTo>
                      <a:pt x="624" y="113"/>
                    </a:lnTo>
                    <a:lnTo>
                      <a:pt x="624" y="227"/>
                    </a:lnTo>
                    <a:lnTo>
                      <a:pt x="567" y="340"/>
                    </a:lnTo>
                    <a:lnTo>
                      <a:pt x="511" y="340"/>
                    </a:lnTo>
                    <a:lnTo>
                      <a:pt x="454" y="454"/>
                    </a:lnTo>
                    <a:lnTo>
                      <a:pt x="511" y="510"/>
                    </a:lnTo>
                    <a:lnTo>
                      <a:pt x="397" y="510"/>
                    </a:lnTo>
                    <a:lnTo>
                      <a:pt x="341" y="397"/>
                    </a:lnTo>
                    <a:lnTo>
                      <a:pt x="397" y="340"/>
                    </a:lnTo>
                    <a:lnTo>
                      <a:pt x="284" y="227"/>
                    </a:lnTo>
                    <a:lnTo>
                      <a:pt x="227" y="34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Freeform 928"/>
              <p:cNvSpPr>
                <a:spLocks/>
              </p:cNvSpPr>
              <p:nvPr/>
            </p:nvSpPr>
            <p:spPr bwMode="auto">
              <a:xfrm>
                <a:off x="0" y="0"/>
                <a:ext cx="1128547" cy="1011454"/>
              </a:xfrm>
              <a:custGeom>
                <a:avLst/>
                <a:gdLst>
                  <a:gd name="T0" fmla="*/ 964 w 1021"/>
                  <a:gd name="T1" fmla="*/ 794 h 907"/>
                  <a:gd name="T2" fmla="*/ 964 w 1021"/>
                  <a:gd name="T3" fmla="*/ 511 h 907"/>
                  <a:gd name="T4" fmla="*/ 1021 w 1021"/>
                  <a:gd name="T5" fmla="*/ 454 h 907"/>
                  <a:gd name="T6" fmla="*/ 908 w 1021"/>
                  <a:gd name="T7" fmla="*/ 397 h 907"/>
                  <a:gd name="T8" fmla="*/ 851 w 1021"/>
                  <a:gd name="T9" fmla="*/ 397 h 907"/>
                  <a:gd name="T10" fmla="*/ 737 w 1021"/>
                  <a:gd name="T11" fmla="*/ 340 h 907"/>
                  <a:gd name="T12" fmla="*/ 681 w 1021"/>
                  <a:gd name="T13" fmla="*/ 284 h 907"/>
                  <a:gd name="T14" fmla="*/ 567 w 1021"/>
                  <a:gd name="T15" fmla="*/ 340 h 907"/>
                  <a:gd name="T16" fmla="*/ 511 w 1021"/>
                  <a:gd name="T17" fmla="*/ 284 h 907"/>
                  <a:gd name="T18" fmla="*/ 454 w 1021"/>
                  <a:gd name="T19" fmla="*/ 340 h 907"/>
                  <a:gd name="T20" fmla="*/ 397 w 1021"/>
                  <a:gd name="T21" fmla="*/ 284 h 907"/>
                  <a:gd name="T22" fmla="*/ 340 w 1021"/>
                  <a:gd name="T23" fmla="*/ 284 h 907"/>
                  <a:gd name="T24" fmla="*/ 284 w 1021"/>
                  <a:gd name="T25" fmla="*/ 227 h 907"/>
                  <a:gd name="T26" fmla="*/ 340 w 1021"/>
                  <a:gd name="T27" fmla="*/ 114 h 907"/>
                  <a:gd name="T28" fmla="*/ 284 w 1021"/>
                  <a:gd name="T29" fmla="*/ 0 h 907"/>
                  <a:gd name="T30" fmla="*/ 114 w 1021"/>
                  <a:gd name="T31" fmla="*/ 0 h 907"/>
                  <a:gd name="T32" fmla="*/ 0 w 1021"/>
                  <a:gd name="T33" fmla="*/ 114 h 907"/>
                  <a:gd name="T34" fmla="*/ 57 w 1021"/>
                  <a:gd name="T35" fmla="*/ 114 h 907"/>
                  <a:gd name="T36" fmla="*/ 57 w 1021"/>
                  <a:gd name="T37" fmla="*/ 170 h 907"/>
                  <a:gd name="T38" fmla="*/ 170 w 1021"/>
                  <a:gd name="T39" fmla="*/ 170 h 907"/>
                  <a:gd name="T40" fmla="*/ 170 w 1021"/>
                  <a:gd name="T41" fmla="*/ 284 h 907"/>
                  <a:gd name="T42" fmla="*/ 114 w 1021"/>
                  <a:gd name="T43" fmla="*/ 340 h 907"/>
                  <a:gd name="T44" fmla="*/ 170 w 1021"/>
                  <a:gd name="T45" fmla="*/ 511 h 907"/>
                  <a:gd name="T46" fmla="*/ 114 w 1021"/>
                  <a:gd name="T47" fmla="*/ 567 h 907"/>
                  <a:gd name="T48" fmla="*/ 114 w 1021"/>
                  <a:gd name="T49" fmla="*/ 624 h 907"/>
                  <a:gd name="T50" fmla="*/ 170 w 1021"/>
                  <a:gd name="T51" fmla="*/ 737 h 907"/>
                  <a:gd name="T52" fmla="*/ 227 w 1021"/>
                  <a:gd name="T53" fmla="*/ 681 h 907"/>
                  <a:gd name="T54" fmla="*/ 284 w 1021"/>
                  <a:gd name="T55" fmla="*/ 737 h 907"/>
                  <a:gd name="T56" fmla="*/ 340 w 1021"/>
                  <a:gd name="T57" fmla="*/ 737 h 907"/>
                  <a:gd name="T58" fmla="*/ 340 w 1021"/>
                  <a:gd name="T59" fmla="*/ 794 h 907"/>
                  <a:gd name="T60" fmla="*/ 397 w 1021"/>
                  <a:gd name="T61" fmla="*/ 851 h 907"/>
                  <a:gd name="T62" fmla="*/ 397 w 1021"/>
                  <a:gd name="T63" fmla="*/ 794 h 907"/>
                  <a:gd name="T64" fmla="*/ 511 w 1021"/>
                  <a:gd name="T65" fmla="*/ 794 h 907"/>
                  <a:gd name="T66" fmla="*/ 511 w 1021"/>
                  <a:gd name="T67" fmla="*/ 851 h 907"/>
                  <a:gd name="T68" fmla="*/ 681 w 1021"/>
                  <a:gd name="T69" fmla="*/ 851 h 907"/>
                  <a:gd name="T70" fmla="*/ 737 w 1021"/>
                  <a:gd name="T71" fmla="*/ 907 h 907"/>
                  <a:gd name="T72" fmla="*/ 851 w 1021"/>
                  <a:gd name="T73" fmla="*/ 907 h 907"/>
                  <a:gd name="T74" fmla="*/ 908 w 1021"/>
                  <a:gd name="T75" fmla="*/ 851 h 907"/>
                  <a:gd name="T76" fmla="*/ 908 w 1021"/>
                  <a:gd name="T77" fmla="*/ 794 h 907"/>
                  <a:gd name="T78" fmla="*/ 964 w 1021"/>
                  <a:gd name="T79" fmla="*/ 794 h 9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21" h="907">
                    <a:moveTo>
                      <a:pt x="964" y="794"/>
                    </a:moveTo>
                    <a:lnTo>
                      <a:pt x="964" y="511"/>
                    </a:lnTo>
                    <a:lnTo>
                      <a:pt x="1021" y="454"/>
                    </a:lnTo>
                    <a:lnTo>
                      <a:pt x="908" y="397"/>
                    </a:lnTo>
                    <a:lnTo>
                      <a:pt x="851" y="397"/>
                    </a:lnTo>
                    <a:lnTo>
                      <a:pt x="737" y="340"/>
                    </a:lnTo>
                    <a:lnTo>
                      <a:pt x="681" y="284"/>
                    </a:lnTo>
                    <a:lnTo>
                      <a:pt x="567" y="340"/>
                    </a:lnTo>
                    <a:lnTo>
                      <a:pt x="511" y="284"/>
                    </a:lnTo>
                    <a:lnTo>
                      <a:pt x="454" y="340"/>
                    </a:lnTo>
                    <a:lnTo>
                      <a:pt x="397" y="284"/>
                    </a:lnTo>
                    <a:lnTo>
                      <a:pt x="340" y="284"/>
                    </a:lnTo>
                    <a:lnTo>
                      <a:pt x="284" y="227"/>
                    </a:lnTo>
                    <a:lnTo>
                      <a:pt x="340" y="114"/>
                    </a:lnTo>
                    <a:lnTo>
                      <a:pt x="284" y="0"/>
                    </a:lnTo>
                    <a:lnTo>
                      <a:pt x="114" y="0"/>
                    </a:lnTo>
                    <a:lnTo>
                      <a:pt x="0" y="114"/>
                    </a:lnTo>
                    <a:lnTo>
                      <a:pt x="57" y="114"/>
                    </a:lnTo>
                    <a:lnTo>
                      <a:pt x="57" y="170"/>
                    </a:lnTo>
                    <a:lnTo>
                      <a:pt x="170" y="170"/>
                    </a:lnTo>
                    <a:lnTo>
                      <a:pt x="170" y="284"/>
                    </a:lnTo>
                    <a:lnTo>
                      <a:pt x="114" y="340"/>
                    </a:lnTo>
                    <a:lnTo>
                      <a:pt x="170" y="511"/>
                    </a:lnTo>
                    <a:lnTo>
                      <a:pt x="114" y="567"/>
                    </a:lnTo>
                    <a:lnTo>
                      <a:pt x="114" y="624"/>
                    </a:lnTo>
                    <a:lnTo>
                      <a:pt x="170" y="737"/>
                    </a:lnTo>
                    <a:lnTo>
                      <a:pt x="227" y="681"/>
                    </a:lnTo>
                    <a:lnTo>
                      <a:pt x="284" y="737"/>
                    </a:lnTo>
                    <a:lnTo>
                      <a:pt x="340" y="737"/>
                    </a:lnTo>
                    <a:lnTo>
                      <a:pt x="340" y="794"/>
                    </a:lnTo>
                    <a:lnTo>
                      <a:pt x="397" y="851"/>
                    </a:lnTo>
                    <a:lnTo>
                      <a:pt x="397" y="794"/>
                    </a:lnTo>
                    <a:lnTo>
                      <a:pt x="511" y="794"/>
                    </a:lnTo>
                    <a:lnTo>
                      <a:pt x="511" y="851"/>
                    </a:lnTo>
                    <a:lnTo>
                      <a:pt x="681" y="851"/>
                    </a:lnTo>
                    <a:lnTo>
                      <a:pt x="737" y="907"/>
                    </a:lnTo>
                    <a:lnTo>
                      <a:pt x="851" y="907"/>
                    </a:lnTo>
                    <a:lnTo>
                      <a:pt x="908" y="851"/>
                    </a:lnTo>
                    <a:lnTo>
                      <a:pt x="908" y="794"/>
                    </a:lnTo>
                    <a:lnTo>
                      <a:pt x="964" y="79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Freeform 930"/>
              <p:cNvSpPr>
                <a:spLocks/>
              </p:cNvSpPr>
              <p:nvPr/>
            </p:nvSpPr>
            <p:spPr bwMode="auto">
              <a:xfrm>
                <a:off x="1133475" y="1838325"/>
                <a:ext cx="438818" cy="758312"/>
              </a:xfrm>
              <a:custGeom>
                <a:avLst/>
                <a:gdLst>
                  <a:gd name="T0" fmla="*/ 0 w 397"/>
                  <a:gd name="T1" fmla="*/ 567 h 680"/>
                  <a:gd name="T2" fmla="*/ 57 w 397"/>
                  <a:gd name="T3" fmla="*/ 680 h 680"/>
                  <a:gd name="T4" fmla="*/ 170 w 397"/>
                  <a:gd name="T5" fmla="*/ 623 h 680"/>
                  <a:gd name="T6" fmla="*/ 227 w 397"/>
                  <a:gd name="T7" fmla="*/ 623 h 680"/>
                  <a:gd name="T8" fmla="*/ 227 w 397"/>
                  <a:gd name="T9" fmla="*/ 567 h 680"/>
                  <a:gd name="T10" fmla="*/ 283 w 397"/>
                  <a:gd name="T11" fmla="*/ 510 h 680"/>
                  <a:gd name="T12" fmla="*/ 340 w 397"/>
                  <a:gd name="T13" fmla="*/ 453 h 680"/>
                  <a:gd name="T14" fmla="*/ 283 w 397"/>
                  <a:gd name="T15" fmla="*/ 340 h 680"/>
                  <a:gd name="T16" fmla="*/ 340 w 397"/>
                  <a:gd name="T17" fmla="*/ 283 h 680"/>
                  <a:gd name="T18" fmla="*/ 397 w 397"/>
                  <a:gd name="T19" fmla="*/ 170 h 680"/>
                  <a:gd name="T20" fmla="*/ 340 w 397"/>
                  <a:gd name="T21" fmla="*/ 170 h 680"/>
                  <a:gd name="T22" fmla="*/ 227 w 397"/>
                  <a:gd name="T23" fmla="*/ 113 h 680"/>
                  <a:gd name="T24" fmla="*/ 227 w 397"/>
                  <a:gd name="T25" fmla="*/ 56 h 680"/>
                  <a:gd name="T26" fmla="*/ 170 w 397"/>
                  <a:gd name="T27" fmla="*/ 0 h 680"/>
                  <a:gd name="T28" fmla="*/ 57 w 397"/>
                  <a:gd name="T29" fmla="*/ 0 h 680"/>
                  <a:gd name="T30" fmla="*/ 0 w 397"/>
                  <a:gd name="T31" fmla="*/ 56 h 680"/>
                  <a:gd name="T32" fmla="*/ 57 w 397"/>
                  <a:gd name="T33" fmla="*/ 113 h 680"/>
                  <a:gd name="T34" fmla="*/ 57 w 397"/>
                  <a:gd name="T35" fmla="*/ 226 h 680"/>
                  <a:gd name="T36" fmla="*/ 0 w 397"/>
                  <a:gd name="T37" fmla="*/ 283 h 680"/>
                  <a:gd name="T38" fmla="*/ 0 w 397"/>
                  <a:gd name="T39" fmla="*/ 567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97" h="680">
                    <a:moveTo>
                      <a:pt x="0" y="567"/>
                    </a:moveTo>
                    <a:lnTo>
                      <a:pt x="57" y="680"/>
                    </a:lnTo>
                    <a:lnTo>
                      <a:pt x="170" y="623"/>
                    </a:lnTo>
                    <a:lnTo>
                      <a:pt x="227" y="623"/>
                    </a:lnTo>
                    <a:lnTo>
                      <a:pt x="227" y="567"/>
                    </a:lnTo>
                    <a:lnTo>
                      <a:pt x="283" y="510"/>
                    </a:lnTo>
                    <a:lnTo>
                      <a:pt x="340" y="453"/>
                    </a:lnTo>
                    <a:lnTo>
                      <a:pt x="283" y="340"/>
                    </a:lnTo>
                    <a:lnTo>
                      <a:pt x="340" y="283"/>
                    </a:lnTo>
                    <a:lnTo>
                      <a:pt x="397" y="170"/>
                    </a:lnTo>
                    <a:lnTo>
                      <a:pt x="340" y="170"/>
                    </a:lnTo>
                    <a:lnTo>
                      <a:pt x="227" y="113"/>
                    </a:lnTo>
                    <a:lnTo>
                      <a:pt x="227" y="56"/>
                    </a:lnTo>
                    <a:lnTo>
                      <a:pt x="170" y="0"/>
                    </a:lnTo>
                    <a:lnTo>
                      <a:pt x="57" y="0"/>
                    </a:lnTo>
                    <a:lnTo>
                      <a:pt x="0" y="56"/>
                    </a:lnTo>
                    <a:lnTo>
                      <a:pt x="57" y="113"/>
                    </a:lnTo>
                    <a:lnTo>
                      <a:pt x="57" y="226"/>
                    </a:lnTo>
                    <a:lnTo>
                      <a:pt x="0" y="283"/>
                    </a:lnTo>
                    <a:lnTo>
                      <a:pt x="0" y="56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2762250" y="628650"/>
              <a:ext cx="1252114" cy="1837596"/>
              <a:chOff x="0" y="0"/>
              <a:chExt cx="1252114" cy="1837596"/>
            </a:xfrm>
            <a:grpFill/>
          </p:grpSpPr>
          <p:sp>
            <p:nvSpPr>
              <p:cNvPr id="52" name="Freeform 929"/>
              <p:cNvSpPr>
                <a:spLocks/>
              </p:cNvSpPr>
              <p:nvPr/>
            </p:nvSpPr>
            <p:spPr bwMode="auto">
              <a:xfrm>
                <a:off x="0" y="381000"/>
                <a:ext cx="751628" cy="1264596"/>
              </a:xfrm>
              <a:custGeom>
                <a:avLst/>
                <a:gdLst>
                  <a:gd name="T0" fmla="*/ 170 w 680"/>
                  <a:gd name="T1" fmla="*/ 738 h 1134"/>
                  <a:gd name="T2" fmla="*/ 170 w 680"/>
                  <a:gd name="T3" fmla="*/ 624 h 1134"/>
                  <a:gd name="T4" fmla="*/ 113 w 680"/>
                  <a:gd name="T5" fmla="*/ 511 h 1134"/>
                  <a:gd name="T6" fmla="*/ 113 w 680"/>
                  <a:gd name="T7" fmla="*/ 397 h 1134"/>
                  <a:gd name="T8" fmla="*/ 57 w 680"/>
                  <a:gd name="T9" fmla="*/ 454 h 1134"/>
                  <a:gd name="T10" fmla="*/ 57 w 680"/>
                  <a:gd name="T11" fmla="*/ 397 h 1134"/>
                  <a:gd name="T12" fmla="*/ 0 w 680"/>
                  <a:gd name="T13" fmla="*/ 341 h 1134"/>
                  <a:gd name="T14" fmla="*/ 57 w 680"/>
                  <a:gd name="T15" fmla="*/ 227 h 1134"/>
                  <a:gd name="T16" fmla="*/ 113 w 680"/>
                  <a:gd name="T17" fmla="*/ 227 h 1134"/>
                  <a:gd name="T18" fmla="*/ 170 w 680"/>
                  <a:gd name="T19" fmla="*/ 114 h 1134"/>
                  <a:gd name="T20" fmla="*/ 170 w 680"/>
                  <a:gd name="T21" fmla="*/ 0 h 1134"/>
                  <a:gd name="T22" fmla="*/ 283 w 680"/>
                  <a:gd name="T23" fmla="*/ 0 h 1134"/>
                  <a:gd name="T24" fmla="*/ 283 w 680"/>
                  <a:gd name="T25" fmla="*/ 57 h 1134"/>
                  <a:gd name="T26" fmla="*/ 397 w 680"/>
                  <a:gd name="T27" fmla="*/ 114 h 1134"/>
                  <a:gd name="T28" fmla="*/ 454 w 680"/>
                  <a:gd name="T29" fmla="*/ 114 h 1134"/>
                  <a:gd name="T30" fmla="*/ 510 w 680"/>
                  <a:gd name="T31" fmla="*/ 114 h 1134"/>
                  <a:gd name="T32" fmla="*/ 454 w 680"/>
                  <a:gd name="T33" fmla="*/ 227 h 1134"/>
                  <a:gd name="T34" fmla="*/ 454 w 680"/>
                  <a:gd name="T35" fmla="*/ 341 h 1134"/>
                  <a:gd name="T36" fmla="*/ 454 w 680"/>
                  <a:gd name="T37" fmla="*/ 511 h 1134"/>
                  <a:gd name="T38" fmla="*/ 510 w 680"/>
                  <a:gd name="T39" fmla="*/ 624 h 1134"/>
                  <a:gd name="T40" fmla="*/ 567 w 680"/>
                  <a:gd name="T41" fmla="*/ 681 h 1134"/>
                  <a:gd name="T42" fmla="*/ 567 w 680"/>
                  <a:gd name="T43" fmla="*/ 794 h 1134"/>
                  <a:gd name="T44" fmla="*/ 680 w 680"/>
                  <a:gd name="T45" fmla="*/ 851 h 1134"/>
                  <a:gd name="T46" fmla="*/ 624 w 680"/>
                  <a:gd name="T47" fmla="*/ 908 h 1134"/>
                  <a:gd name="T48" fmla="*/ 624 w 680"/>
                  <a:gd name="T49" fmla="*/ 964 h 1134"/>
                  <a:gd name="T50" fmla="*/ 454 w 680"/>
                  <a:gd name="T51" fmla="*/ 1134 h 1134"/>
                  <a:gd name="T52" fmla="*/ 397 w 680"/>
                  <a:gd name="T53" fmla="*/ 1078 h 1134"/>
                  <a:gd name="T54" fmla="*/ 454 w 680"/>
                  <a:gd name="T55" fmla="*/ 1021 h 1134"/>
                  <a:gd name="T56" fmla="*/ 340 w 680"/>
                  <a:gd name="T57" fmla="*/ 1021 h 1134"/>
                  <a:gd name="T58" fmla="*/ 397 w 680"/>
                  <a:gd name="T59" fmla="*/ 908 h 1134"/>
                  <a:gd name="T60" fmla="*/ 340 w 680"/>
                  <a:gd name="T61" fmla="*/ 908 h 1134"/>
                  <a:gd name="T62" fmla="*/ 227 w 680"/>
                  <a:gd name="T63" fmla="*/ 851 h 1134"/>
                  <a:gd name="T64" fmla="*/ 227 w 680"/>
                  <a:gd name="T65" fmla="*/ 794 h 1134"/>
                  <a:gd name="T66" fmla="*/ 170 w 680"/>
                  <a:gd name="T67" fmla="*/ 738 h 1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80" h="1134">
                    <a:moveTo>
                      <a:pt x="170" y="738"/>
                    </a:moveTo>
                    <a:lnTo>
                      <a:pt x="170" y="624"/>
                    </a:lnTo>
                    <a:lnTo>
                      <a:pt x="113" y="511"/>
                    </a:lnTo>
                    <a:lnTo>
                      <a:pt x="113" y="397"/>
                    </a:lnTo>
                    <a:lnTo>
                      <a:pt x="57" y="454"/>
                    </a:lnTo>
                    <a:lnTo>
                      <a:pt x="57" y="397"/>
                    </a:lnTo>
                    <a:lnTo>
                      <a:pt x="0" y="341"/>
                    </a:lnTo>
                    <a:lnTo>
                      <a:pt x="57" y="227"/>
                    </a:lnTo>
                    <a:lnTo>
                      <a:pt x="113" y="227"/>
                    </a:lnTo>
                    <a:lnTo>
                      <a:pt x="170" y="114"/>
                    </a:lnTo>
                    <a:lnTo>
                      <a:pt x="170" y="0"/>
                    </a:lnTo>
                    <a:lnTo>
                      <a:pt x="283" y="0"/>
                    </a:lnTo>
                    <a:lnTo>
                      <a:pt x="283" y="57"/>
                    </a:lnTo>
                    <a:lnTo>
                      <a:pt x="397" y="114"/>
                    </a:lnTo>
                    <a:lnTo>
                      <a:pt x="454" y="114"/>
                    </a:lnTo>
                    <a:lnTo>
                      <a:pt x="510" y="114"/>
                    </a:lnTo>
                    <a:lnTo>
                      <a:pt x="454" y="227"/>
                    </a:lnTo>
                    <a:lnTo>
                      <a:pt x="454" y="341"/>
                    </a:lnTo>
                    <a:lnTo>
                      <a:pt x="454" y="511"/>
                    </a:lnTo>
                    <a:lnTo>
                      <a:pt x="510" y="624"/>
                    </a:lnTo>
                    <a:lnTo>
                      <a:pt x="567" y="681"/>
                    </a:lnTo>
                    <a:lnTo>
                      <a:pt x="567" y="794"/>
                    </a:lnTo>
                    <a:lnTo>
                      <a:pt x="680" y="851"/>
                    </a:lnTo>
                    <a:lnTo>
                      <a:pt x="624" y="908"/>
                    </a:lnTo>
                    <a:lnTo>
                      <a:pt x="624" y="964"/>
                    </a:lnTo>
                    <a:lnTo>
                      <a:pt x="454" y="1134"/>
                    </a:lnTo>
                    <a:lnTo>
                      <a:pt x="397" y="1078"/>
                    </a:lnTo>
                    <a:lnTo>
                      <a:pt x="454" y="1021"/>
                    </a:lnTo>
                    <a:lnTo>
                      <a:pt x="340" y="1021"/>
                    </a:lnTo>
                    <a:lnTo>
                      <a:pt x="397" y="908"/>
                    </a:lnTo>
                    <a:lnTo>
                      <a:pt x="340" y="908"/>
                    </a:lnTo>
                    <a:lnTo>
                      <a:pt x="227" y="851"/>
                    </a:lnTo>
                    <a:lnTo>
                      <a:pt x="227" y="794"/>
                    </a:lnTo>
                    <a:lnTo>
                      <a:pt x="170" y="738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Freeform 932"/>
              <p:cNvSpPr>
                <a:spLocks/>
              </p:cNvSpPr>
              <p:nvPr/>
            </p:nvSpPr>
            <p:spPr bwMode="auto">
              <a:xfrm>
                <a:off x="438150" y="0"/>
                <a:ext cx="751628" cy="1643752"/>
              </a:xfrm>
              <a:custGeom>
                <a:avLst/>
                <a:gdLst>
                  <a:gd name="T0" fmla="*/ 227 w 680"/>
                  <a:gd name="T1" fmla="*/ 1304 h 1474"/>
                  <a:gd name="T2" fmla="*/ 227 w 680"/>
                  <a:gd name="T3" fmla="*/ 1248 h 1474"/>
                  <a:gd name="T4" fmla="*/ 283 w 680"/>
                  <a:gd name="T5" fmla="*/ 1191 h 1474"/>
                  <a:gd name="T6" fmla="*/ 170 w 680"/>
                  <a:gd name="T7" fmla="*/ 1134 h 1474"/>
                  <a:gd name="T8" fmla="*/ 170 w 680"/>
                  <a:gd name="T9" fmla="*/ 1021 h 1474"/>
                  <a:gd name="T10" fmla="*/ 113 w 680"/>
                  <a:gd name="T11" fmla="*/ 964 h 1474"/>
                  <a:gd name="T12" fmla="*/ 57 w 680"/>
                  <a:gd name="T13" fmla="*/ 851 h 1474"/>
                  <a:gd name="T14" fmla="*/ 57 w 680"/>
                  <a:gd name="T15" fmla="*/ 567 h 1474"/>
                  <a:gd name="T16" fmla="*/ 113 w 680"/>
                  <a:gd name="T17" fmla="*/ 454 h 1474"/>
                  <a:gd name="T18" fmla="*/ 170 w 680"/>
                  <a:gd name="T19" fmla="*/ 284 h 1474"/>
                  <a:gd name="T20" fmla="*/ 57 w 680"/>
                  <a:gd name="T21" fmla="*/ 284 h 1474"/>
                  <a:gd name="T22" fmla="*/ 0 w 680"/>
                  <a:gd name="T23" fmla="*/ 340 h 1474"/>
                  <a:gd name="T24" fmla="*/ 0 w 680"/>
                  <a:gd name="T25" fmla="*/ 284 h 1474"/>
                  <a:gd name="T26" fmla="*/ 0 w 680"/>
                  <a:gd name="T27" fmla="*/ 227 h 1474"/>
                  <a:gd name="T28" fmla="*/ 57 w 680"/>
                  <a:gd name="T29" fmla="*/ 170 h 1474"/>
                  <a:gd name="T30" fmla="*/ 113 w 680"/>
                  <a:gd name="T31" fmla="*/ 114 h 1474"/>
                  <a:gd name="T32" fmla="*/ 57 w 680"/>
                  <a:gd name="T33" fmla="*/ 57 h 1474"/>
                  <a:gd name="T34" fmla="*/ 170 w 680"/>
                  <a:gd name="T35" fmla="*/ 0 h 1474"/>
                  <a:gd name="T36" fmla="*/ 170 w 680"/>
                  <a:gd name="T37" fmla="*/ 57 h 1474"/>
                  <a:gd name="T38" fmla="*/ 340 w 680"/>
                  <a:gd name="T39" fmla="*/ 0 h 1474"/>
                  <a:gd name="T40" fmla="*/ 397 w 680"/>
                  <a:gd name="T41" fmla="*/ 114 h 1474"/>
                  <a:gd name="T42" fmla="*/ 283 w 680"/>
                  <a:gd name="T43" fmla="*/ 284 h 1474"/>
                  <a:gd name="T44" fmla="*/ 283 w 680"/>
                  <a:gd name="T45" fmla="*/ 340 h 1474"/>
                  <a:gd name="T46" fmla="*/ 340 w 680"/>
                  <a:gd name="T47" fmla="*/ 340 h 1474"/>
                  <a:gd name="T48" fmla="*/ 397 w 680"/>
                  <a:gd name="T49" fmla="*/ 284 h 1474"/>
                  <a:gd name="T50" fmla="*/ 453 w 680"/>
                  <a:gd name="T51" fmla="*/ 397 h 1474"/>
                  <a:gd name="T52" fmla="*/ 453 w 680"/>
                  <a:gd name="T53" fmla="*/ 567 h 1474"/>
                  <a:gd name="T54" fmla="*/ 510 w 680"/>
                  <a:gd name="T55" fmla="*/ 624 h 1474"/>
                  <a:gd name="T56" fmla="*/ 567 w 680"/>
                  <a:gd name="T57" fmla="*/ 681 h 1474"/>
                  <a:gd name="T58" fmla="*/ 567 w 680"/>
                  <a:gd name="T59" fmla="*/ 737 h 1474"/>
                  <a:gd name="T60" fmla="*/ 624 w 680"/>
                  <a:gd name="T61" fmla="*/ 737 h 1474"/>
                  <a:gd name="T62" fmla="*/ 680 w 680"/>
                  <a:gd name="T63" fmla="*/ 794 h 1474"/>
                  <a:gd name="T64" fmla="*/ 680 w 680"/>
                  <a:gd name="T65" fmla="*/ 907 h 1474"/>
                  <a:gd name="T66" fmla="*/ 567 w 680"/>
                  <a:gd name="T67" fmla="*/ 907 h 1474"/>
                  <a:gd name="T68" fmla="*/ 567 w 680"/>
                  <a:gd name="T69" fmla="*/ 1021 h 1474"/>
                  <a:gd name="T70" fmla="*/ 453 w 680"/>
                  <a:gd name="T71" fmla="*/ 1191 h 1474"/>
                  <a:gd name="T72" fmla="*/ 397 w 680"/>
                  <a:gd name="T73" fmla="*/ 1248 h 1474"/>
                  <a:gd name="T74" fmla="*/ 340 w 680"/>
                  <a:gd name="T75" fmla="*/ 1304 h 1474"/>
                  <a:gd name="T76" fmla="*/ 340 w 680"/>
                  <a:gd name="T77" fmla="*/ 1418 h 1474"/>
                  <a:gd name="T78" fmla="*/ 283 w 680"/>
                  <a:gd name="T79" fmla="*/ 1474 h 1474"/>
                  <a:gd name="T80" fmla="*/ 227 w 680"/>
                  <a:gd name="T81" fmla="*/ 1361 h 1474"/>
                  <a:gd name="T82" fmla="*/ 227 w 680"/>
                  <a:gd name="T83" fmla="*/ 1304 h 147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80" h="1474">
                    <a:moveTo>
                      <a:pt x="227" y="1304"/>
                    </a:moveTo>
                    <a:lnTo>
                      <a:pt x="227" y="1248"/>
                    </a:lnTo>
                    <a:lnTo>
                      <a:pt x="283" y="1191"/>
                    </a:lnTo>
                    <a:lnTo>
                      <a:pt x="170" y="1134"/>
                    </a:lnTo>
                    <a:lnTo>
                      <a:pt x="170" y="1021"/>
                    </a:lnTo>
                    <a:lnTo>
                      <a:pt x="113" y="964"/>
                    </a:lnTo>
                    <a:lnTo>
                      <a:pt x="57" y="851"/>
                    </a:lnTo>
                    <a:lnTo>
                      <a:pt x="57" y="567"/>
                    </a:lnTo>
                    <a:lnTo>
                      <a:pt x="113" y="454"/>
                    </a:lnTo>
                    <a:lnTo>
                      <a:pt x="170" y="284"/>
                    </a:lnTo>
                    <a:lnTo>
                      <a:pt x="57" y="284"/>
                    </a:lnTo>
                    <a:lnTo>
                      <a:pt x="0" y="340"/>
                    </a:lnTo>
                    <a:lnTo>
                      <a:pt x="0" y="284"/>
                    </a:lnTo>
                    <a:lnTo>
                      <a:pt x="0" y="227"/>
                    </a:lnTo>
                    <a:lnTo>
                      <a:pt x="57" y="170"/>
                    </a:lnTo>
                    <a:lnTo>
                      <a:pt x="113" y="114"/>
                    </a:lnTo>
                    <a:lnTo>
                      <a:pt x="57" y="57"/>
                    </a:lnTo>
                    <a:lnTo>
                      <a:pt x="170" y="0"/>
                    </a:lnTo>
                    <a:lnTo>
                      <a:pt x="170" y="57"/>
                    </a:lnTo>
                    <a:lnTo>
                      <a:pt x="340" y="0"/>
                    </a:lnTo>
                    <a:lnTo>
                      <a:pt x="397" y="114"/>
                    </a:lnTo>
                    <a:lnTo>
                      <a:pt x="283" y="284"/>
                    </a:lnTo>
                    <a:lnTo>
                      <a:pt x="283" y="340"/>
                    </a:lnTo>
                    <a:lnTo>
                      <a:pt x="340" y="340"/>
                    </a:lnTo>
                    <a:lnTo>
                      <a:pt x="397" y="284"/>
                    </a:lnTo>
                    <a:lnTo>
                      <a:pt x="453" y="397"/>
                    </a:lnTo>
                    <a:lnTo>
                      <a:pt x="453" y="567"/>
                    </a:lnTo>
                    <a:lnTo>
                      <a:pt x="510" y="624"/>
                    </a:lnTo>
                    <a:lnTo>
                      <a:pt x="567" y="681"/>
                    </a:lnTo>
                    <a:lnTo>
                      <a:pt x="567" y="737"/>
                    </a:lnTo>
                    <a:lnTo>
                      <a:pt x="624" y="737"/>
                    </a:lnTo>
                    <a:lnTo>
                      <a:pt x="680" y="794"/>
                    </a:lnTo>
                    <a:lnTo>
                      <a:pt x="680" y="907"/>
                    </a:lnTo>
                    <a:lnTo>
                      <a:pt x="567" y="907"/>
                    </a:lnTo>
                    <a:lnTo>
                      <a:pt x="567" y="1021"/>
                    </a:lnTo>
                    <a:lnTo>
                      <a:pt x="453" y="1191"/>
                    </a:lnTo>
                    <a:lnTo>
                      <a:pt x="397" y="1248"/>
                    </a:lnTo>
                    <a:lnTo>
                      <a:pt x="340" y="1304"/>
                    </a:lnTo>
                    <a:lnTo>
                      <a:pt x="340" y="1418"/>
                    </a:lnTo>
                    <a:lnTo>
                      <a:pt x="283" y="1474"/>
                    </a:lnTo>
                    <a:lnTo>
                      <a:pt x="227" y="1361"/>
                    </a:lnTo>
                    <a:lnTo>
                      <a:pt x="227" y="130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Freeform 933"/>
              <p:cNvSpPr>
                <a:spLocks/>
              </p:cNvSpPr>
              <p:nvPr/>
            </p:nvSpPr>
            <p:spPr bwMode="auto">
              <a:xfrm>
                <a:off x="876300" y="323850"/>
                <a:ext cx="375814" cy="568734"/>
              </a:xfrm>
              <a:custGeom>
                <a:avLst/>
                <a:gdLst>
                  <a:gd name="T0" fmla="*/ 0 w 340"/>
                  <a:gd name="T1" fmla="*/ 0 h 510"/>
                  <a:gd name="T2" fmla="*/ 113 w 340"/>
                  <a:gd name="T3" fmla="*/ 56 h 510"/>
                  <a:gd name="T4" fmla="*/ 170 w 340"/>
                  <a:gd name="T5" fmla="*/ 113 h 510"/>
                  <a:gd name="T6" fmla="*/ 170 w 340"/>
                  <a:gd name="T7" fmla="*/ 227 h 510"/>
                  <a:gd name="T8" fmla="*/ 227 w 340"/>
                  <a:gd name="T9" fmla="*/ 227 h 510"/>
                  <a:gd name="T10" fmla="*/ 283 w 340"/>
                  <a:gd name="T11" fmla="*/ 283 h 510"/>
                  <a:gd name="T12" fmla="*/ 340 w 340"/>
                  <a:gd name="T13" fmla="*/ 283 h 510"/>
                  <a:gd name="T14" fmla="*/ 340 w 340"/>
                  <a:gd name="T15" fmla="*/ 397 h 510"/>
                  <a:gd name="T16" fmla="*/ 283 w 340"/>
                  <a:gd name="T17" fmla="*/ 510 h 510"/>
                  <a:gd name="T18" fmla="*/ 227 w 340"/>
                  <a:gd name="T19" fmla="*/ 453 h 510"/>
                  <a:gd name="T20" fmla="*/ 170 w 340"/>
                  <a:gd name="T21" fmla="*/ 453 h 510"/>
                  <a:gd name="T22" fmla="*/ 170 w 340"/>
                  <a:gd name="T23" fmla="*/ 397 h 510"/>
                  <a:gd name="T24" fmla="*/ 56 w 340"/>
                  <a:gd name="T25" fmla="*/ 283 h 510"/>
                  <a:gd name="T26" fmla="*/ 56 w 340"/>
                  <a:gd name="T27" fmla="*/ 113 h 510"/>
                  <a:gd name="T28" fmla="*/ 0 w 340"/>
                  <a:gd name="T29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40" h="510">
                    <a:moveTo>
                      <a:pt x="0" y="0"/>
                    </a:moveTo>
                    <a:lnTo>
                      <a:pt x="113" y="56"/>
                    </a:lnTo>
                    <a:lnTo>
                      <a:pt x="170" y="113"/>
                    </a:lnTo>
                    <a:lnTo>
                      <a:pt x="170" y="227"/>
                    </a:lnTo>
                    <a:lnTo>
                      <a:pt x="227" y="227"/>
                    </a:lnTo>
                    <a:lnTo>
                      <a:pt x="283" y="283"/>
                    </a:lnTo>
                    <a:lnTo>
                      <a:pt x="340" y="283"/>
                    </a:lnTo>
                    <a:lnTo>
                      <a:pt x="340" y="397"/>
                    </a:lnTo>
                    <a:lnTo>
                      <a:pt x="283" y="510"/>
                    </a:lnTo>
                    <a:lnTo>
                      <a:pt x="227" y="453"/>
                    </a:lnTo>
                    <a:lnTo>
                      <a:pt x="170" y="453"/>
                    </a:lnTo>
                    <a:lnTo>
                      <a:pt x="170" y="397"/>
                    </a:lnTo>
                    <a:lnTo>
                      <a:pt x="56" y="283"/>
                    </a:lnTo>
                    <a:lnTo>
                      <a:pt x="56" y="11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Freeform 938"/>
              <p:cNvSpPr>
                <a:spLocks/>
              </p:cNvSpPr>
              <p:nvPr/>
            </p:nvSpPr>
            <p:spPr bwMode="auto">
              <a:xfrm>
                <a:off x="304800" y="1457325"/>
                <a:ext cx="438818" cy="380271"/>
              </a:xfrm>
              <a:custGeom>
                <a:avLst/>
                <a:gdLst>
                  <a:gd name="T0" fmla="*/ 57 w 397"/>
                  <a:gd name="T1" fmla="*/ 227 h 341"/>
                  <a:gd name="T2" fmla="*/ 0 w 397"/>
                  <a:gd name="T3" fmla="*/ 114 h 341"/>
                  <a:gd name="T4" fmla="*/ 57 w 397"/>
                  <a:gd name="T5" fmla="*/ 57 h 341"/>
                  <a:gd name="T6" fmla="*/ 171 w 397"/>
                  <a:gd name="T7" fmla="*/ 57 h 341"/>
                  <a:gd name="T8" fmla="*/ 114 w 397"/>
                  <a:gd name="T9" fmla="*/ 114 h 341"/>
                  <a:gd name="T10" fmla="*/ 171 w 397"/>
                  <a:gd name="T11" fmla="*/ 170 h 341"/>
                  <a:gd name="T12" fmla="*/ 341 w 397"/>
                  <a:gd name="T13" fmla="*/ 0 h 341"/>
                  <a:gd name="T14" fmla="*/ 341 w 397"/>
                  <a:gd name="T15" fmla="*/ 57 h 341"/>
                  <a:gd name="T16" fmla="*/ 397 w 397"/>
                  <a:gd name="T17" fmla="*/ 170 h 341"/>
                  <a:gd name="T18" fmla="*/ 341 w 397"/>
                  <a:gd name="T19" fmla="*/ 170 h 341"/>
                  <a:gd name="T20" fmla="*/ 341 w 397"/>
                  <a:gd name="T21" fmla="*/ 284 h 341"/>
                  <a:gd name="T22" fmla="*/ 284 w 397"/>
                  <a:gd name="T23" fmla="*/ 227 h 341"/>
                  <a:gd name="T24" fmla="*/ 227 w 397"/>
                  <a:gd name="T25" fmla="*/ 341 h 341"/>
                  <a:gd name="T26" fmla="*/ 57 w 397"/>
                  <a:gd name="T27" fmla="*/ 284 h 341"/>
                  <a:gd name="T28" fmla="*/ 57 w 397"/>
                  <a:gd name="T29" fmla="*/ 227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97" h="341">
                    <a:moveTo>
                      <a:pt x="57" y="227"/>
                    </a:moveTo>
                    <a:lnTo>
                      <a:pt x="0" y="114"/>
                    </a:lnTo>
                    <a:lnTo>
                      <a:pt x="57" y="57"/>
                    </a:lnTo>
                    <a:lnTo>
                      <a:pt x="171" y="57"/>
                    </a:lnTo>
                    <a:lnTo>
                      <a:pt x="114" y="114"/>
                    </a:lnTo>
                    <a:lnTo>
                      <a:pt x="171" y="170"/>
                    </a:lnTo>
                    <a:lnTo>
                      <a:pt x="341" y="0"/>
                    </a:lnTo>
                    <a:lnTo>
                      <a:pt x="341" y="57"/>
                    </a:lnTo>
                    <a:lnTo>
                      <a:pt x="397" y="170"/>
                    </a:lnTo>
                    <a:lnTo>
                      <a:pt x="341" y="170"/>
                    </a:lnTo>
                    <a:lnTo>
                      <a:pt x="341" y="284"/>
                    </a:lnTo>
                    <a:lnTo>
                      <a:pt x="284" y="227"/>
                    </a:lnTo>
                    <a:lnTo>
                      <a:pt x="227" y="341"/>
                    </a:lnTo>
                    <a:lnTo>
                      <a:pt x="57" y="284"/>
                    </a:lnTo>
                    <a:lnTo>
                      <a:pt x="57" y="22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3200400" y="1390650"/>
              <a:ext cx="1249111" cy="1582417"/>
              <a:chOff x="0" y="0"/>
              <a:chExt cx="1249111" cy="1582417"/>
            </a:xfrm>
            <a:grpFill/>
          </p:grpSpPr>
          <p:sp>
            <p:nvSpPr>
              <p:cNvPr id="45" name="Freeform 934"/>
              <p:cNvSpPr>
                <a:spLocks/>
              </p:cNvSpPr>
              <p:nvPr/>
            </p:nvSpPr>
            <p:spPr bwMode="auto">
              <a:xfrm>
                <a:off x="371475" y="0"/>
                <a:ext cx="877636" cy="884325"/>
              </a:xfrm>
              <a:custGeom>
                <a:avLst/>
                <a:gdLst>
                  <a:gd name="T0" fmla="*/ 0 w 794"/>
                  <a:gd name="T1" fmla="*/ 680 h 793"/>
                  <a:gd name="T2" fmla="*/ 0 w 794"/>
                  <a:gd name="T3" fmla="*/ 623 h 793"/>
                  <a:gd name="T4" fmla="*/ 113 w 794"/>
                  <a:gd name="T5" fmla="*/ 510 h 793"/>
                  <a:gd name="T6" fmla="*/ 227 w 794"/>
                  <a:gd name="T7" fmla="*/ 340 h 793"/>
                  <a:gd name="T8" fmla="*/ 227 w 794"/>
                  <a:gd name="T9" fmla="*/ 226 h 793"/>
                  <a:gd name="T10" fmla="*/ 340 w 794"/>
                  <a:gd name="T11" fmla="*/ 226 h 793"/>
                  <a:gd name="T12" fmla="*/ 340 w 794"/>
                  <a:gd name="T13" fmla="*/ 113 h 793"/>
                  <a:gd name="T14" fmla="*/ 397 w 794"/>
                  <a:gd name="T15" fmla="*/ 0 h 793"/>
                  <a:gd name="T16" fmla="*/ 454 w 794"/>
                  <a:gd name="T17" fmla="*/ 113 h 793"/>
                  <a:gd name="T18" fmla="*/ 454 w 794"/>
                  <a:gd name="T19" fmla="*/ 170 h 793"/>
                  <a:gd name="T20" fmla="*/ 510 w 794"/>
                  <a:gd name="T21" fmla="*/ 226 h 793"/>
                  <a:gd name="T22" fmla="*/ 510 w 794"/>
                  <a:gd name="T23" fmla="*/ 283 h 793"/>
                  <a:gd name="T24" fmla="*/ 567 w 794"/>
                  <a:gd name="T25" fmla="*/ 226 h 793"/>
                  <a:gd name="T26" fmla="*/ 680 w 794"/>
                  <a:gd name="T27" fmla="*/ 453 h 793"/>
                  <a:gd name="T28" fmla="*/ 737 w 794"/>
                  <a:gd name="T29" fmla="*/ 510 h 793"/>
                  <a:gd name="T30" fmla="*/ 794 w 794"/>
                  <a:gd name="T31" fmla="*/ 623 h 793"/>
                  <a:gd name="T32" fmla="*/ 794 w 794"/>
                  <a:gd name="T33" fmla="*/ 737 h 793"/>
                  <a:gd name="T34" fmla="*/ 680 w 794"/>
                  <a:gd name="T35" fmla="*/ 793 h 793"/>
                  <a:gd name="T36" fmla="*/ 624 w 794"/>
                  <a:gd name="T37" fmla="*/ 793 h 793"/>
                  <a:gd name="T38" fmla="*/ 624 w 794"/>
                  <a:gd name="T39" fmla="*/ 680 h 793"/>
                  <a:gd name="T40" fmla="*/ 510 w 794"/>
                  <a:gd name="T41" fmla="*/ 623 h 793"/>
                  <a:gd name="T42" fmla="*/ 340 w 794"/>
                  <a:gd name="T43" fmla="*/ 623 h 793"/>
                  <a:gd name="T44" fmla="*/ 340 w 794"/>
                  <a:gd name="T45" fmla="*/ 737 h 793"/>
                  <a:gd name="T46" fmla="*/ 397 w 794"/>
                  <a:gd name="T47" fmla="*/ 793 h 793"/>
                  <a:gd name="T48" fmla="*/ 227 w 794"/>
                  <a:gd name="T49" fmla="*/ 793 h 793"/>
                  <a:gd name="T50" fmla="*/ 227 w 794"/>
                  <a:gd name="T51" fmla="*/ 737 h 793"/>
                  <a:gd name="T52" fmla="*/ 113 w 794"/>
                  <a:gd name="T53" fmla="*/ 737 h 793"/>
                  <a:gd name="T54" fmla="*/ 0 w 794"/>
                  <a:gd name="T55" fmla="*/ 680 h 79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794" h="793">
                    <a:moveTo>
                      <a:pt x="0" y="680"/>
                    </a:moveTo>
                    <a:lnTo>
                      <a:pt x="0" y="623"/>
                    </a:lnTo>
                    <a:lnTo>
                      <a:pt x="113" y="510"/>
                    </a:lnTo>
                    <a:lnTo>
                      <a:pt x="227" y="340"/>
                    </a:lnTo>
                    <a:lnTo>
                      <a:pt x="227" y="226"/>
                    </a:lnTo>
                    <a:lnTo>
                      <a:pt x="340" y="226"/>
                    </a:lnTo>
                    <a:lnTo>
                      <a:pt x="340" y="113"/>
                    </a:lnTo>
                    <a:lnTo>
                      <a:pt x="397" y="0"/>
                    </a:lnTo>
                    <a:lnTo>
                      <a:pt x="454" y="113"/>
                    </a:lnTo>
                    <a:lnTo>
                      <a:pt x="454" y="170"/>
                    </a:lnTo>
                    <a:lnTo>
                      <a:pt x="510" y="226"/>
                    </a:lnTo>
                    <a:lnTo>
                      <a:pt x="510" y="283"/>
                    </a:lnTo>
                    <a:lnTo>
                      <a:pt x="567" y="226"/>
                    </a:lnTo>
                    <a:lnTo>
                      <a:pt x="680" y="453"/>
                    </a:lnTo>
                    <a:lnTo>
                      <a:pt x="737" y="510"/>
                    </a:lnTo>
                    <a:lnTo>
                      <a:pt x="794" y="623"/>
                    </a:lnTo>
                    <a:lnTo>
                      <a:pt x="794" y="737"/>
                    </a:lnTo>
                    <a:lnTo>
                      <a:pt x="680" y="793"/>
                    </a:lnTo>
                    <a:lnTo>
                      <a:pt x="624" y="793"/>
                    </a:lnTo>
                    <a:lnTo>
                      <a:pt x="624" y="680"/>
                    </a:lnTo>
                    <a:lnTo>
                      <a:pt x="510" y="623"/>
                    </a:lnTo>
                    <a:lnTo>
                      <a:pt x="340" y="623"/>
                    </a:lnTo>
                    <a:lnTo>
                      <a:pt x="340" y="737"/>
                    </a:lnTo>
                    <a:lnTo>
                      <a:pt x="397" y="793"/>
                    </a:lnTo>
                    <a:lnTo>
                      <a:pt x="227" y="793"/>
                    </a:lnTo>
                    <a:lnTo>
                      <a:pt x="227" y="737"/>
                    </a:lnTo>
                    <a:lnTo>
                      <a:pt x="113" y="737"/>
                    </a:lnTo>
                    <a:lnTo>
                      <a:pt x="0" y="68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Freeform 935"/>
              <p:cNvSpPr>
                <a:spLocks/>
              </p:cNvSpPr>
              <p:nvPr/>
            </p:nvSpPr>
            <p:spPr bwMode="auto">
              <a:xfrm>
                <a:off x="685800" y="695325"/>
                <a:ext cx="375814" cy="506285"/>
              </a:xfrm>
              <a:custGeom>
                <a:avLst/>
                <a:gdLst>
                  <a:gd name="T0" fmla="*/ 0 w 340"/>
                  <a:gd name="T1" fmla="*/ 170 h 454"/>
                  <a:gd name="T2" fmla="*/ 0 w 340"/>
                  <a:gd name="T3" fmla="*/ 397 h 454"/>
                  <a:gd name="T4" fmla="*/ 113 w 340"/>
                  <a:gd name="T5" fmla="*/ 397 h 454"/>
                  <a:gd name="T6" fmla="*/ 170 w 340"/>
                  <a:gd name="T7" fmla="*/ 454 h 454"/>
                  <a:gd name="T8" fmla="*/ 283 w 340"/>
                  <a:gd name="T9" fmla="*/ 397 h 454"/>
                  <a:gd name="T10" fmla="*/ 283 w 340"/>
                  <a:gd name="T11" fmla="*/ 227 h 454"/>
                  <a:gd name="T12" fmla="*/ 340 w 340"/>
                  <a:gd name="T13" fmla="*/ 170 h 454"/>
                  <a:gd name="T14" fmla="*/ 340 w 340"/>
                  <a:gd name="T15" fmla="*/ 57 h 454"/>
                  <a:gd name="T16" fmla="*/ 226 w 340"/>
                  <a:gd name="T17" fmla="*/ 0 h 454"/>
                  <a:gd name="T18" fmla="*/ 56 w 340"/>
                  <a:gd name="T19" fmla="*/ 0 h 454"/>
                  <a:gd name="T20" fmla="*/ 56 w 340"/>
                  <a:gd name="T21" fmla="*/ 114 h 454"/>
                  <a:gd name="T22" fmla="*/ 113 w 340"/>
                  <a:gd name="T23" fmla="*/ 170 h 454"/>
                  <a:gd name="T24" fmla="*/ 0 w 340"/>
                  <a:gd name="T25" fmla="*/ 17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0" h="454">
                    <a:moveTo>
                      <a:pt x="0" y="170"/>
                    </a:moveTo>
                    <a:lnTo>
                      <a:pt x="0" y="397"/>
                    </a:lnTo>
                    <a:lnTo>
                      <a:pt x="113" y="397"/>
                    </a:lnTo>
                    <a:lnTo>
                      <a:pt x="170" y="454"/>
                    </a:lnTo>
                    <a:lnTo>
                      <a:pt x="283" y="397"/>
                    </a:lnTo>
                    <a:lnTo>
                      <a:pt x="283" y="227"/>
                    </a:lnTo>
                    <a:lnTo>
                      <a:pt x="340" y="170"/>
                    </a:lnTo>
                    <a:lnTo>
                      <a:pt x="340" y="57"/>
                    </a:lnTo>
                    <a:lnTo>
                      <a:pt x="226" y="0"/>
                    </a:lnTo>
                    <a:lnTo>
                      <a:pt x="56" y="0"/>
                    </a:lnTo>
                    <a:lnTo>
                      <a:pt x="56" y="114"/>
                    </a:lnTo>
                    <a:lnTo>
                      <a:pt x="113" y="170"/>
                    </a:lnTo>
                    <a:lnTo>
                      <a:pt x="0" y="17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Freeform 936"/>
              <p:cNvSpPr>
                <a:spLocks/>
              </p:cNvSpPr>
              <p:nvPr/>
            </p:nvSpPr>
            <p:spPr bwMode="auto">
              <a:xfrm>
                <a:off x="247650" y="762000"/>
                <a:ext cx="438818" cy="506285"/>
              </a:xfrm>
              <a:custGeom>
                <a:avLst/>
                <a:gdLst>
                  <a:gd name="T0" fmla="*/ 113 w 397"/>
                  <a:gd name="T1" fmla="*/ 57 h 454"/>
                  <a:gd name="T2" fmla="*/ 113 w 397"/>
                  <a:gd name="T3" fmla="*/ 0 h 454"/>
                  <a:gd name="T4" fmla="*/ 226 w 397"/>
                  <a:gd name="T5" fmla="*/ 57 h 454"/>
                  <a:gd name="T6" fmla="*/ 340 w 397"/>
                  <a:gd name="T7" fmla="*/ 57 h 454"/>
                  <a:gd name="T8" fmla="*/ 340 w 397"/>
                  <a:gd name="T9" fmla="*/ 113 h 454"/>
                  <a:gd name="T10" fmla="*/ 397 w 397"/>
                  <a:gd name="T11" fmla="*/ 113 h 454"/>
                  <a:gd name="T12" fmla="*/ 397 w 397"/>
                  <a:gd name="T13" fmla="*/ 340 h 454"/>
                  <a:gd name="T14" fmla="*/ 283 w 397"/>
                  <a:gd name="T15" fmla="*/ 340 h 454"/>
                  <a:gd name="T16" fmla="*/ 226 w 397"/>
                  <a:gd name="T17" fmla="*/ 284 h 454"/>
                  <a:gd name="T18" fmla="*/ 170 w 397"/>
                  <a:gd name="T19" fmla="*/ 454 h 454"/>
                  <a:gd name="T20" fmla="*/ 56 w 397"/>
                  <a:gd name="T21" fmla="*/ 340 h 454"/>
                  <a:gd name="T22" fmla="*/ 56 w 397"/>
                  <a:gd name="T23" fmla="*/ 284 h 454"/>
                  <a:gd name="T24" fmla="*/ 0 w 397"/>
                  <a:gd name="T25" fmla="*/ 284 h 454"/>
                  <a:gd name="T26" fmla="*/ 0 w 397"/>
                  <a:gd name="T27" fmla="*/ 113 h 454"/>
                  <a:gd name="T28" fmla="*/ 56 w 397"/>
                  <a:gd name="T29" fmla="*/ 113 h 454"/>
                  <a:gd name="T30" fmla="*/ 113 w 397"/>
                  <a:gd name="T31" fmla="*/ 57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97" h="454">
                    <a:moveTo>
                      <a:pt x="113" y="57"/>
                    </a:moveTo>
                    <a:lnTo>
                      <a:pt x="113" y="0"/>
                    </a:lnTo>
                    <a:lnTo>
                      <a:pt x="226" y="57"/>
                    </a:lnTo>
                    <a:lnTo>
                      <a:pt x="340" y="57"/>
                    </a:lnTo>
                    <a:lnTo>
                      <a:pt x="340" y="113"/>
                    </a:lnTo>
                    <a:lnTo>
                      <a:pt x="397" y="113"/>
                    </a:lnTo>
                    <a:lnTo>
                      <a:pt x="397" y="340"/>
                    </a:lnTo>
                    <a:lnTo>
                      <a:pt x="283" y="340"/>
                    </a:lnTo>
                    <a:lnTo>
                      <a:pt x="226" y="284"/>
                    </a:lnTo>
                    <a:lnTo>
                      <a:pt x="170" y="454"/>
                    </a:lnTo>
                    <a:lnTo>
                      <a:pt x="56" y="340"/>
                    </a:lnTo>
                    <a:lnTo>
                      <a:pt x="56" y="284"/>
                    </a:lnTo>
                    <a:lnTo>
                      <a:pt x="0" y="284"/>
                    </a:lnTo>
                    <a:lnTo>
                      <a:pt x="0" y="113"/>
                    </a:lnTo>
                    <a:lnTo>
                      <a:pt x="56" y="113"/>
                    </a:lnTo>
                    <a:lnTo>
                      <a:pt x="113" y="5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Freeform 939"/>
              <p:cNvSpPr>
                <a:spLocks/>
              </p:cNvSpPr>
              <p:nvPr/>
            </p:nvSpPr>
            <p:spPr bwMode="auto">
              <a:xfrm>
                <a:off x="0" y="952500"/>
                <a:ext cx="312810" cy="506285"/>
              </a:xfrm>
              <a:custGeom>
                <a:avLst/>
                <a:gdLst>
                  <a:gd name="T0" fmla="*/ 170 w 283"/>
                  <a:gd name="T1" fmla="*/ 0 h 454"/>
                  <a:gd name="T2" fmla="*/ 113 w 283"/>
                  <a:gd name="T3" fmla="*/ 114 h 454"/>
                  <a:gd name="T4" fmla="*/ 0 w 283"/>
                  <a:gd name="T5" fmla="*/ 114 h 454"/>
                  <a:gd name="T6" fmla="*/ 0 w 283"/>
                  <a:gd name="T7" fmla="*/ 170 h 454"/>
                  <a:gd name="T8" fmla="*/ 0 w 283"/>
                  <a:gd name="T9" fmla="*/ 284 h 454"/>
                  <a:gd name="T10" fmla="*/ 0 w 283"/>
                  <a:gd name="T11" fmla="*/ 340 h 454"/>
                  <a:gd name="T12" fmla="*/ 57 w 283"/>
                  <a:gd name="T13" fmla="*/ 454 h 454"/>
                  <a:gd name="T14" fmla="*/ 170 w 283"/>
                  <a:gd name="T15" fmla="*/ 340 h 454"/>
                  <a:gd name="T16" fmla="*/ 113 w 283"/>
                  <a:gd name="T17" fmla="*/ 227 h 454"/>
                  <a:gd name="T18" fmla="*/ 170 w 283"/>
                  <a:gd name="T19" fmla="*/ 170 h 454"/>
                  <a:gd name="T20" fmla="*/ 283 w 283"/>
                  <a:gd name="T21" fmla="*/ 170 h 454"/>
                  <a:gd name="T22" fmla="*/ 283 w 283"/>
                  <a:gd name="T23" fmla="*/ 114 h 454"/>
                  <a:gd name="T24" fmla="*/ 227 w 283"/>
                  <a:gd name="T25" fmla="*/ 114 h 454"/>
                  <a:gd name="T26" fmla="*/ 227 w 283"/>
                  <a:gd name="T27" fmla="*/ 57 h 454"/>
                  <a:gd name="T28" fmla="*/ 170 w 283"/>
                  <a:gd name="T29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3" h="454">
                    <a:moveTo>
                      <a:pt x="170" y="0"/>
                    </a:moveTo>
                    <a:lnTo>
                      <a:pt x="113" y="114"/>
                    </a:lnTo>
                    <a:lnTo>
                      <a:pt x="0" y="114"/>
                    </a:lnTo>
                    <a:lnTo>
                      <a:pt x="0" y="170"/>
                    </a:lnTo>
                    <a:lnTo>
                      <a:pt x="0" y="284"/>
                    </a:lnTo>
                    <a:lnTo>
                      <a:pt x="0" y="340"/>
                    </a:lnTo>
                    <a:lnTo>
                      <a:pt x="57" y="454"/>
                    </a:lnTo>
                    <a:lnTo>
                      <a:pt x="170" y="340"/>
                    </a:lnTo>
                    <a:lnTo>
                      <a:pt x="113" y="227"/>
                    </a:lnTo>
                    <a:lnTo>
                      <a:pt x="170" y="170"/>
                    </a:lnTo>
                    <a:lnTo>
                      <a:pt x="283" y="170"/>
                    </a:lnTo>
                    <a:lnTo>
                      <a:pt x="283" y="114"/>
                    </a:lnTo>
                    <a:lnTo>
                      <a:pt x="227" y="114"/>
                    </a:lnTo>
                    <a:lnTo>
                      <a:pt x="227" y="57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Freeform 940"/>
              <p:cNvSpPr>
                <a:spLocks/>
              </p:cNvSpPr>
              <p:nvPr/>
            </p:nvSpPr>
            <p:spPr bwMode="auto">
              <a:xfrm>
                <a:off x="123825" y="1133475"/>
                <a:ext cx="313915" cy="316707"/>
              </a:xfrm>
              <a:custGeom>
                <a:avLst/>
                <a:gdLst>
                  <a:gd name="T0" fmla="*/ 170 w 284"/>
                  <a:gd name="T1" fmla="*/ 0 h 284"/>
                  <a:gd name="T2" fmla="*/ 57 w 284"/>
                  <a:gd name="T3" fmla="*/ 0 h 284"/>
                  <a:gd name="T4" fmla="*/ 0 w 284"/>
                  <a:gd name="T5" fmla="*/ 57 h 284"/>
                  <a:gd name="T6" fmla="*/ 57 w 284"/>
                  <a:gd name="T7" fmla="*/ 170 h 284"/>
                  <a:gd name="T8" fmla="*/ 57 w 284"/>
                  <a:gd name="T9" fmla="*/ 284 h 284"/>
                  <a:gd name="T10" fmla="*/ 170 w 284"/>
                  <a:gd name="T11" fmla="*/ 227 h 284"/>
                  <a:gd name="T12" fmla="*/ 284 w 284"/>
                  <a:gd name="T13" fmla="*/ 227 h 284"/>
                  <a:gd name="T14" fmla="*/ 284 w 284"/>
                  <a:gd name="T15" fmla="*/ 114 h 284"/>
                  <a:gd name="T16" fmla="*/ 170 w 284"/>
                  <a:gd name="T17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4" h="284">
                    <a:moveTo>
                      <a:pt x="170" y="0"/>
                    </a:moveTo>
                    <a:lnTo>
                      <a:pt x="57" y="0"/>
                    </a:lnTo>
                    <a:lnTo>
                      <a:pt x="0" y="57"/>
                    </a:lnTo>
                    <a:lnTo>
                      <a:pt x="57" y="170"/>
                    </a:lnTo>
                    <a:lnTo>
                      <a:pt x="57" y="284"/>
                    </a:lnTo>
                    <a:lnTo>
                      <a:pt x="170" y="227"/>
                    </a:lnTo>
                    <a:lnTo>
                      <a:pt x="284" y="227"/>
                    </a:lnTo>
                    <a:lnTo>
                      <a:pt x="284" y="114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Freeform 941"/>
              <p:cNvSpPr>
                <a:spLocks/>
              </p:cNvSpPr>
              <p:nvPr/>
            </p:nvSpPr>
            <p:spPr bwMode="auto">
              <a:xfrm>
                <a:off x="438150" y="1076325"/>
                <a:ext cx="563721" cy="441605"/>
              </a:xfrm>
              <a:custGeom>
                <a:avLst/>
                <a:gdLst>
                  <a:gd name="T0" fmla="*/ 340 w 510"/>
                  <a:gd name="T1" fmla="*/ 56 h 396"/>
                  <a:gd name="T2" fmla="*/ 113 w 510"/>
                  <a:gd name="T3" fmla="*/ 56 h 396"/>
                  <a:gd name="T4" fmla="*/ 56 w 510"/>
                  <a:gd name="T5" fmla="*/ 0 h 396"/>
                  <a:gd name="T6" fmla="*/ 0 w 510"/>
                  <a:gd name="T7" fmla="*/ 170 h 396"/>
                  <a:gd name="T8" fmla="*/ 227 w 510"/>
                  <a:gd name="T9" fmla="*/ 226 h 396"/>
                  <a:gd name="T10" fmla="*/ 340 w 510"/>
                  <a:gd name="T11" fmla="*/ 396 h 396"/>
                  <a:gd name="T12" fmla="*/ 510 w 510"/>
                  <a:gd name="T13" fmla="*/ 226 h 396"/>
                  <a:gd name="T14" fmla="*/ 510 w 510"/>
                  <a:gd name="T15" fmla="*/ 170 h 396"/>
                  <a:gd name="T16" fmla="*/ 397 w 510"/>
                  <a:gd name="T17" fmla="*/ 113 h 396"/>
                  <a:gd name="T18" fmla="*/ 340 w 510"/>
                  <a:gd name="T19" fmla="*/ 5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0" h="396">
                    <a:moveTo>
                      <a:pt x="340" y="56"/>
                    </a:moveTo>
                    <a:lnTo>
                      <a:pt x="113" y="56"/>
                    </a:lnTo>
                    <a:lnTo>
                      <a:pt x="56" y="0"/>
                    </a:lnTo>
                    <a:lnTo>
                      <a:pt x="0" y="170"/>
                    </a:lnTo>
                    <a:lnTo>
                      <a:pt x="227" y="226"/>
                    </a:lnTo>
                    <a:lnTo>
                      <a:pt x="340" y="396"/>
                    </a:lnTo>
                    <a:lnTo>
                      <a:pt x="510" y="226"/>
                    </a:lnTo>
                    <a:lnTo>
                      <a:pt x="510" y="170"/>
                    </a:lnTo>
                    <a:lnTo>
                      <a:pt x="397" y="113"/>
                    </a:lnTo>
                    <a:lnTo>
                      <a:pt x="340" y="56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Freeform 943"/>
              <p:cNvSpPr>
                <a:spLocks/>
              </p:cNvSpPr>
              <p:nvPr/>
            </p:nvSpPr>
            <p:spPr bwMode="auto">
              <a:xfrm>
                <a:off x="180975" y="1266825"/>
                <a:ext cx="626725" cy="315592"/>
              </a:xfrm>
              <a:custGeom>
                <a:avLst/>
                <a:gdLst>
                  <a:gd name="T0" fmla="*/ 227 w 567"/>
                  <a:gd name="T1" fmla="*/ 0 h 283"/>
                  <a:gd name="T2" fmla="*/ 227 w 567"/>
                  <a:gd name="T3" fmla="*/ 113 h 283"/>
                  <a:gd name="T4" fmla="*/ 113 w 567"/>
                  <a:gd name="T5" fmla="*/ 113 h 283"/>
                  <a:gd name="T6" fmla="*/ 0 w 567"/>
                  <a:gd name="T7" fmla="*/ 170 h 283"/>
                  <a:gd name="T8" fmla="*/ 57 w 567"/>
                  <a:gd name="T9" fmla="*/ 226 h 283"/>
                  <a:gd name="T10" fmla="*/ 113 w 567"/>
                  <a:gd name="T11" fmla="*/ 226 h 283"/>
                  <a:gd name="T12" fmla="*/ 227 w 567"/>
                  <a:gd name="T13" fmla="*/ 283 h 283"/>
                  <a:gd name="T14" fmla="*/ 170 w 567"/>
                  <a:gd name="T15" fmla="*/ 226 h 283"/>
                  <a:gd name="T16" fmla="*/ 567 w 567"/>
                  <a:gd name="T17" fmla="*/ 226 h 283"/>
                  <a:gd name="T18" fmla="*/ 454 w 567"/>
                  <a:gd name="T19" fmla="*/ 56 h 283"/>
                  <a:gd name="T20" fmla="*/ 227 w 567"/>
                  <a:gd name="T21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7" h="283">
                    <a:moveTo>
                      <a:pt x="227" y="0"/>
                    </a:moveTo>
                    <a:lnTo>
                      <a:pt x="227" y="113"/>
                    </a:lnTo>
                    <a:lnTo>
                      <a:pt x="113" y="113"/>
                    </a:lnTo>
                    <a:lnTo>
                      <a:pt x="0" y="170"/>
                    </a:lnTo>
                    <a:lnTo>
                      <a:pt x="57" y="226"/>
                    </a:lnTo>
                    <a:lnTo>
                      <a:pt x="113" y="226"/>
                    </a:lnTo>
                    <a:lnTo>
                      <a:pt x="227" y="283"/>
                    </a:lnTo>
                    <a:lnTo>
                      <a:pt x="170" y="226"/>
                    </a:lnTo>
                    <a:lnTo>
                      <a:pt x="567" y="226"/>
                    </a:lnTo>
                    <a:lnTo>
                      <a:pt x="454" y="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グループ化 11"/>
            <p:cNvGrpSpPr/>
            <p:nvPr/>
          </p:nvGrpSpPr>
          <p:grpSpPr>
            <a:xfrm>
              <a:off x="3200400" y="2847975"/>
              <a:ext cx="814633" cy="1390994"/>
              <a:chOff x="0" y="0"/>
              <a:chExt cx="814633" cy="1390994"/>
            </a:xfrm>
            <a:grpFill/>
          </p:grpSpPr>
          <p:sp>
            <p:nvSpPr>
              <p:cNvPr id="42" name="Freeform 944"/>
              <p:cNvSpPr>
                <a:spLocks/>
              </p:cNvSpPr>
              <p:nvPr/>
            </p:nvSpPr>
            <p:spPr bwMode="auto">
              <a:xfrm>
                <a:off x="1" y="0"/>
                <a:ext cx="814632" cy="632298"/>
              </a:xfrm>
              <a:custGeom>
                <a:avLst/>
                <a:gdLst>
                  <a:gd name="T0" fmla="*/ 737 w 737"/>
                  <a:gd name="T1" fmla="*/ 56 h 567"/>
                  <a:gd name="T2" fmla="*/ 340 w 737"/>
                  <a:gd name="T3" fmla="*/ 56 h 567"/>
                  <a:gd name="T4" fmla="*/ 397 w 737"/>
                  <a:gd name="T5" fmla="*/ 113 h 567"/>
                  <a:gd name="T6" fmla="*/ 283 w 737"/>
                  <a:gd name="T7" fmla="*/ 56 h 567"/>
                  <a:gd name="T8" fmla="*/ 227 w 737"/>
                  <a:gd name="T9" fmla="*/ 56 h 567"/>
                  <a:gd name="T10" fmla="*/ 170 w 737"/>
                  <a:gd name="T11" fmla="*/ 0 h 567"/>
                  <a:gd name="T12" fmla="*/ 170 w 737"/>
                  <a:gd name="T13" fmla="*/ 56 h 567"/>
                  <a:gd name="T14" fmla="*/ 113 w 737"/>
                  <a:gd name="T15" fmla="*/ 113 h 567"/>
                  <a:gd name="T16" fmla="*/ 113 w 737"/>
                  <a:gd name="T17" fmla="*/ 170 h 567"/>
                  <a:gd name="T18" fmla="*/ 57 w 737"/>
                  <a:gd name="T19" fmla="*/ 170 h 567"/>
                  <a:gd name="T20" fmla="*/ 0 w 737"/>
                  <a:gd name="T21" fmla="*/ 340 h 567"/>
                  <a:gd name="T22" fmla="*/ 0 w 737"/>
                  <a:gd name="T23" fmla="*/ 510 h 567"/>
                  <a:gd name="T24" fmla="*/ 113 w 737"/>
                  <a:gd name="T25" fmla="*/ 567 h 567"/>
                  <a:gd name="T26" fmla="*/ 170 w 737"/>
                  <a:gd name="T27" fmla="*/ 567 h 567"/>
                  <a:gd name="T28" fmla="*/ 113 w 737"/>
                  <a:gd name="T29" fmla="*/ 510 h 567"/>
                  <a:gd name="T30" fmla="*/ 227 w 737"/>
                  <a:gd name="T31" fmla="*/ 510 h 567"/>
                  <a:gd name="T32" fmla="*/ 227 w 737"/>
                  <a:gd name="T33" fmla="*/ 453 h 567"/>
                  <a:gd name="T34" fmla="*/ 397 w 737"/>
                  <a:gd name="T35" fmla="*/ 453 h 567"/>
                  <a:gd name="T36" fmla="*/ 453 w 737"/>
                  <a:gd name="T37" fmla="*/ 510 h 567"/>
                  <a:gd name="T38" fmla="*/ 510 w 737"/>
                  <a:gd name="T39" fmla="*/ 453 h 567"/>
                  <a:gd name="T40" fmla="*/ 680 w 737"/>
                  <a:gd name="T41" fmla="*/ 510 h 567"/>
                  <a:gd name="T42" fmla="*/ 737 w 737"/>
                  <a:gd name="T43" fmla="*/ 227 h 567"/>
                  <a:gd name="T44" fmla="*/ 737 w 737"/>
                  <a:gd name="T45" fmla="*/ 56 h 56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737" h="567">
                    <a:moveTo>
                      <a:pt x="737" y="56"/>
                    </a:moveTo>
                    <a:lnTo>
                      <a:pt x="340" y="56"/>
                    </a:lnTo>
                    <a:lnTo>
                      <a:pt x="397" y="113"/>
                    </a:lnTo>
                    <a:lnTo>
                      <a:pt x="283" y="56"/>
                    </a:lnTo>
                    <a:lnTo>
                      <a:pt x="227" y="56"/>
                    </a:lnTo>
                    <a:lnTo>
                      <a:pt x="170" y="0"/>
                    </a:lnTo>
                    <a:lnTo>
                      <a:pt x="170" y="56"/>
                    </a:lnTo>
                    <a:lnTo>
                      <a:pt x="113" y="113"/>
                    </a:lnTo>
                    <a:lnTo>
                      <a:pt x="113" y="170"/>
                    </a:lnTo>
                    <a:lnTo>
                      <a:pt x="57" y="170"/>
                    </a:lnTo>
                    <a:lnTo>
                      <a:pt x="0" y="340"/>
                    </a:lnTo>
                    <a:lnTo>
                      <a:pt x="0" y="510"/>
                    </a:lnTo>
                    <a:lnTo>
                      <a:pt x="113" y="567"/>
                    </a:lnTo>
                    <a:lnTo>
                      <a:pt x="170" y="567"/>
                    </a:lnTo>
                    <a:lnTo>
                      <a:pt x="113" y="510"/>
                    </a:lnTo>
                    <a:lnTo>
                      <a:pt x="227" y="510"/>
                    </a:lnTo>
                    <a:lnTo>
                      <a:pt x="227" y="453"/>
                    </a:lnTo>
                    <a:lnTo>
                      <a:pt x="397" y="453"/>
                    </a:lnTo>
                    <a:lnTo>
                      <a:pt x="453" y="510"/>
                    </a:lnTo>
                    <a:lnTo>
                      <a:pt x="510" y="453"/>
                    </a:lnTo>
                    <a:lnTo>
                      <a:pt x="680" y="510"/>
                    </a:lnTo>
                    <a:lnTo>
                      <a:pt x="737" y="227"/>
                    </a:lnTo>
                    <a:lnTo>
                      <a:pt x="737" y="56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Freeform 946"/>
              <p:cNvSpPr>
                <a:spLocks/>
              </p:cNvSpPr>
              <p:nvPr/>
            </p:nvSpPr>
            <p:spPr bwMode="auto">
              <a:xfrm>
                <a:off x="0" y="504825"/>
                <a:ext cx="751628" cy="569849"/>
              </a:xfrm>
              <a:custGeom>
                <a:avLst/>
                <a:gdLst>
                  <a:gd name="T0" fmla="*/ 680 w 680"/>
                  <a:gd name="T1" fmla="*/ 57 h 511"/>
                  <a:gd name="T2" fmla="*/ 510 w 680"/>
                  <a:gd name="T3" fmla="*/ 0 h 511"/>
                  <a:gd name="T4" fmla="*/ 453 w 680"/>
                  <a:gd name="T5" fmla="*/ 57 h 511"/>
                  <a:gd name="T6" fmla="*/ 397 w 680"/>
                  <a:gd name="T7" fmla="*/ 0 h 511"/>
                  <a:gd name="T8" fmla="*/ 227 w 680"/>
                  <a:gd name="T9" fmla="*/ 0 h 511"/>
                  <a:gd name="T10" fmla="*/ 227 w 680"/>
                  <a:gd name="T11" fmla="*/ 57 h 511"/>
                  <a:gd name="T12" fmla="*/ 113 w 680"/>
                  <a:gd name="T13" fmla="*/ 57 h 511"/>
                  <a:gd name="T14" fmla="*/ 170 w 680"/>
                  <a:gd name="T15" fmla="*/ 114 h 511"/>
                  <a:gd name="T16" fmla="*/ 113 w 680"/>
                  <a:gd name="T17" fmla="*/ 114 h 511"/>
                  <a:gd name="T18" fmla="*/ 113 w 680"/>
                  <a:gd name="T19" fmla="*/ 171 h 511"/>
                  <a:gd name="T20" fmla="*/ 0 w 680"/>
                  <a:gd name="T21" fmla="*/ 171 h 511"/>
                  <a:gd name="T22" fmla="*/ 0 w 680"/>
                  <a:gd name="T23" fmla="*/ 227 h 511"/>
                  <a:gd name="T24" fmla="*/ 113 w 680"/>
                  <a:gd name="T25" fmla="*/ 284 h 511"/>
                  <a:gd name="T26" fmla="*/ 170 w 680"/>
                  <a:gd name="T27" fmla="*/ 341 h 511"/>
                  <a:gd name="T28" fmla="*/ 113 w 680"/>
                  <a:gd name="T29" fmla="*/ 397 h 511"/>
                  <a:gd name="T30" fmla="*/ 170 w 680"/>
                  <a:gd name="T31" fmla="*/ 454 h 511"/>
                  <a:gd name="T32" fmla="*/ 283 w 680"/>
                  <a:gd name="T33" fmla="*/ 511 h 511"/>
                  <a:gd name="T34" fmla="*/ 340 w 680"/>
                  <a:gd name="T35" fmla="*/ 454 h 511"/>
                  <a:gd name="T36" fmla="*/ 340 w 680"/>
                  <a:gd name="T37" fmla="*/ 397 h 511"/>
                  <a:gd name="T38" fmla="*/ 453 w 680"/>
                  <a:gd name="T39" fmla="*/ 397 h 511"/>
                  <a:gd name="T40" fmla="*/ 567 w 680"/>
                  <a:gd name="T41" fmla="*/ 341 h 511"/>
                  <a:gd name="T42" fmla="*/ 624 w 680"/>
                  <a:gd name="T43" fmla="*/ 171 h 511"/>
                  <a:gd name="T44" fmla="*/ 624 w 680"/>
                  <a:gd name="T45" fmla="*/ 114 h 511"/>
                  <a:gd name="T46" fmla="*/ 680 w 680"/>
                  <a:gd name="T47" fmla="*/ 57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0" h="511">
                    <a:moveTo>
                      <a:pt x="680" y="57"/>
                    </a:moveTo>
                    <a:lnTo>
                      <a:pt x="510" y="0"/>
                    </a:lnTo>
                    <a:lnTo>
                      <a:pt x="453" y="57"/>
                    </a:lnTo>
                    <a:lnTo>
                      <a:pt x="397" y="0"/>
                    </a:lnTo>
                    <a:lnTo>
                      <a:pt x="227" y="0"/>
                    </a:lnTo>
                    <a:lnTo>
                      <a:pt x="227" y="57"/>
                    </a:lnTo>
                    <a:lnTo>
                      <a:pt x="113" y="57"/>
                    </a:lnTo>
                    <a:lnTo>
                      <a:pt x="170" y="114"/>
                    </a:lnTo>
                    <a:lnTo>
                      <a:pt x="113" y="114"/>
                    </a:lnTo>
                    <a:lnTo>
                      <a:pt x="113" y="171"/>
                    </a:lnTo>
                    <a:lnTo>
                      <a:pt x="0" y="171"/>
                    </a:lnTo>
                    <a:lnTo>
                      <a:pt x="0" y="227"/>
                    </a:lnTo>
                    <a:lnTo>
                      <a:pt x="113" y="284"/>
                    </a:lnTo>
                    <a:lnTo>
                      <a:pt x="170" y="341"/>
                    </a:lnTo>
                    <a:lnTo>
                      <a:pt x="113" y="397"/>
                    </a:lnTo>
                    <a:lnTo>
                      <a:pt x="170" y="454"/>
                    </a:lnTo>
                    <a:lnTo>
                      <a:pt x="283" y="511"/>
                    </a:lnTo>
                    <a:lnTo>
                      <a:pt x="340" y="454"/>
                    </a:lnTo>
                    <a:lnTo>
                      <a:pt x="340" y="397"/>
                    </a:lnTo>
                    <a:lnTo>
                      <a:pt x="453" y="397"/>
                    </a:lnTo>
                    <a:lnTo>
                      <a:pt x="567" y="341"/>
                    </a:lnTo>
                    <a:lnTo>
                      <a:pt x="624" y="171"/>
                    </a:lnTo>
                    <a:lnTo>
                      <a:pt x="624" y="114"/>
                    </a:lnTo>
                    <a:lnTo>
                      <a:pt x="680" y="5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Freeform 948"/>
              <p:cNvSpPr>
                <a:spLocks/>
              </p:cNvSpPr>
              <p:nvPr/>
            </p:nvSpPr>
            <p:spPr bwMode="auto">
              <a:xfrm>
                <a:off x="371475" y="885825"/>
                <a:ext cx="438818" cy="505169"/>
              </a:xfrm>
              <a:custGeom>
                <a:avLst/>
                <a:gdLst>
                  <a:gd name="T0" fmla="*/ 227 w 397"/>
                  <a:gd name="T1" fmla="*/ 0 h 453"/>
                  <a:gd name="T2" fmla="*/ 113 w 397"/>
                  <a:gd name="T3" fmla="*/ 56 h 453"/>
                  <a:gd name="T4" fmla="*/ 0 w 397"/>
                  <a:gd name="T5" fmla="*/ 56 h 453"/>
                  <a:gd name="T6" fmla="*/ 0 w 397"/>
                  <a:gd name="T7" fmla="*/ 113 h 453"/>
                  <a:gd name="T8" fmla="*/ 113 w 397"/>
                  <a:gd name="T9" fmla="*/ 226 h 453"/>
                  <a:gd name="T10" fmla="*/ 57 w 397"/>
                  <a:gd name="T11" fmla="*/ 283 h 453"/>
                  <a:gd name="T12" fmla="*/ 57 w 397"/>
                  <a:gd name="T13" fmla="*/ 397 h 453"/>
                  <a:gd name="T14" fmla="*/ 113 w 397"/>
                  <a:gd name="T15" fmla="*/ 340 h 453"/>
                  <a:gd name="T16" fmla="*/ 227 w 397"/>
                  <a:gd name="T17" fmla="*/ 453 h 453"/>
                  <a:gd name="T18" fmla="*/ 284 w 397"/>
                  <a:gd name="T19" fmla="*/ 340 h 453"/>
                  <a:gd name="T20" fmla="*/ 284 w 397"/>
                  <a:gd name="T21" fmla="*/ 283 h 453"/>
                  <a:gd name="T22" fmla="*/ 340 w 397"/>
                  <a:gd name="T23" fmla="*/ 283 h 453"/>
                  <a:gd name="T24" fmla="*/ 397 w 397"/>
                  <a:gd name="T25" fmla="*/ 170 h 453"/>
                  <a:gd name="T26" fmla="*/ 397 w 397"/>
                  <a:gd name="T27" fmla="*/ 56 h 453"/>
                  <a:gd name="T28" fmla="*/ 340 w 397"/>
                  <a:gd name="T29" fmla="*/ 0 h 453"/>
                  <a:gd name="T30" fmla="*/ 284 w 397"/>
                  <a:gd name="T31" fmla="*/ 0 h 453"/>
                  <a:gd name="T32" fmla="*/ 227 w 397"/>
                  <a:gd name="T33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7" h="453">
                    <a:moveTo>
                      <a:pt x="227" y="0"/>
                    </a:moveTo>
                    <a:lnTo>
                      <a:pt x="113" y="56"/>
                    </a:lnTo>
                    <a:lnTo>
                      <a:pt x="0" y="56"/>
                    </a:lnTo>
                    <a:lnTo>
                      <a:pt x="0" y="113"/>
                    </a:lnTo>
                    <a:lnTo>
                      <a:pt x="113" y="226"/>
                    </a:lnTo>
                    <a:lnTo>
                      <a:pt x="57" y="283"/>
                    </a:lnTo>
                    <a:lnTo>
                      <a:pt x="57" y="397"/>
                    </a:lnTo>
                    <a:lnTo>
                      <a:pt x="113" y="340"/>
                    </a:lnTo>
                    <a:lnTo>
                      <a:pt x="227" y="453"/>
                    </a:lnTo>
                    <a:lnTo>
                      <a:pt x="284" y="340"/>
                    </a:lnTo>
                    <a:lnTo>
                      <a:pt x="284" y="283"/>
                    </a:lnTo>
                    <a:lnTo>
                      <a:pt x="340" y="283"/>
                    </a:lnTo>
                    <a:lnTo>
                      <a:pt x="397" y="170"/>
                    </a:lnTo>
                    <a:lnTo>
                      <a:pt x="397" y="56"/>
                    </a:lnTo>
                    <a:lnTo>
                      <a:pt x="340" y="0"/>
                    </a:lnTo>
                    <a:lnTo>
                      <a:pt x="284" y="0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" name="Freeform 957"/>
            <p:cNvSpPr>
              <a:spLocks/>
            </p:cNvSpPr>
            <p:nvPr/>
          </p:nvSpPr>
          <p:spPr bwMode="auto">
            <a:xfrm>
              <a:off x="1943100" y="2343150"/>
              <a:ext cx="1441357" cy="1517739"/>
            </a:xfrm>
            <a:custGeom>
              <a:avLst/>
              <a:gdLst>
                <a:gd name="T0" fmla="*/ 624 w 1304"/>
                <a:gd name="T1" fmla="*/ 284 h 1361"/>
                <a:gd name="T2" fmla="*/ 737 w 1304"/>
                <a:gd name="T3" fmla="*/ 114 h 1361"/>
                <a:gd name="T4" fmla="*/ 907 w 1304"/>
                <a:gd name="T5" fmla="*/ 170 h 1361"/>
                <a:gd name="T6" fmla="*/ 964 w 1304"/>
                <a:gd name="T7" fmla="*/ 114 h 1361"/>
                <a:gd name="T8" fmla="*/ 1077 w 1304"/>
                <a:gd name="T9" fmla="*/ 57 h 1361"/>
                <a:gd name="T10" fmla="*/ 1134 w 1304"/>
                <a:gd name="T11" fmla="*/ 114 h 1361"/>
                <a:gd name="T12" fmla="*/ 1191 w 1304"/>
                <a:gd name="T13" fmla="*/ 454 h 1361"/>
                <a:gd name="T14" fmla="*/ 1304 w 1304"/>
                <a:gd name="T15" fmla="*/ 510 h 1361"/>
                <a:gd name="T16" fmla="*/ 1247 w 1304"/>
                <a:gd name="T17" fmla="*/ 624 h 1361"/>
                <a:gd name="T18" fmla="*/ 1134 w 1304"/>
                <a:gd name="T19" fmla="*/ 794 h 1361"/>
                <a:gd name="T20" fmla="*/ 1247 w 1304"/>
                <a:gd name="T21" fmla="*/ 1021 h 1361"/>
                <a:gd name="T22" fmla="*/ 1134 w 1304"/>
                <a:gd name="T23" fmla="*/ 1078 h 1361"/>
                <a:gd name="T24" fmla="*/ 1247 w 1304"/>
                <a:gd name="T25" fmla="*/ 1191 h 1361"/>
                <a:gd name="T26" fmla="*/ 1247 w 1304"/>
                <a:gd name="T27" fmla="*/ 1304 h 1361"/>
                <a:gd name="T28" fmla="*/ 794 w 1304"/>
                <a:gd name="T29" fmla="*/ 1361 h 1361"/>
                <a:gd name="T30" fmla="*/ 510 w 1304"/>
                <a:gd name="T31" fmla="*/ 1248 h 1361"/>
                <a:gd name="T32" fmla="*/ 170 w 1304"/>
                <a:gd name="T33" fmla="*/ 1191 h 1361"/>
                <a:gd name="T34" fmla="*/ 340 w 1304"/>
                <a:gd name="T35" fmla="*/ 1134 h 1361"/>
                <a:gd name="T36" fmla="*/ 227 w 1304"/>
                <a:gd name="T37" fmla="*/ 1021 h 1361"/>
                <a:gd name="T38" fmla="*/ 113 w 1304"/>
                <a:gd name="T39" fmla="*/ 964 h 1361"/>
                <a:gd name="T40" fmla="*/ 0 w 1304"/>
                <a:gd name="T41" fmla="*/ 907 h 1361"/>
                <a:gd name="T42" fmla="*/ 113 w 1304"/>
                <a:gd name="T43" fmla="*/ 851 h 1361"/>
                <a:gd name="T44" fmla="*/ 170 w 1304"/>
                <a:gd name="T45" fmla="*/ 737 h 1361"/>
                <a:gd name="T46" fmla="*/ 227 w 1304"/>
                <a:gd name="T47" fmla="*/ 851 h 1361"/>
                <a:gd name="T48" fmla="*/ 170 w 1304"/>
                <a:gd name="T49" fmla="*/ 907 h 1361"/>
                <a:gd name="T50" fmla="*/ 227 w 1304"/>
                <a:gd name="T51" fmla="*/ 964 h 1361"/>
                <a:gd name="T52" fmla="*/ 283 w 1304"/>
                <a:gd name="T53" fmla="*/ 907 h 1361"/>
                <a:gd name="T54" fmla="*/ 340 w 1304"/>
                <a:gd name="T55" fmla="*/ 737 h 1361"/>
                <a:gd name="T56" fmla="*/ 227 w 1304"/>
                <a:gd name="T57" fmla="*/ 681 h 1361"/>
                <a:gd name="T58" fmla="*/ 453 w 1304"/>
                <a:gd name="T59" fmla="*/ 567 h 1361"/>
                <a:gd name="T60" fmla="*/ 340 w 1304"/>
                <a:gd name="T61" fmla="*/ 567 h 1361"/>
                <a:gd name="T62" fmla="*/ 227 w 1304"/>
                <a:gd name="T63" fmla="*/ 567 h 1361"/>
                <a:gd name="T64" fmla="*/ 453 w 1304"/>
                <a:gd name="T65" fmla="*/ 397 h 1361"/>
                <a:gd name="T66" fmla="*/ 510 w 1304"/>
                <a:gd name="T67" fmla="*/ 284 h 13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304" h="1361">
                  <a:moveTo>
                    <a:pt x="510" y="284"/>
                  </a:moveTo>
                  <a:lnTo>
                    <a:pt x="624" y="284"/>
                  </a:lnTo>
                  <a:lnTo>
                    <a:pt x="680" y="170"/>
                  </a:lnTo>
                  <a:lnTo>
                    <a:pt x="737" y="114"/>
                  </a:lnTo>
                  <a:lnTo>
                    <a:pt x="794" y="227"/>
                  </a:lnTo>
                  <a:lnTo>
                    <a:pt x="907" y="170"/>
                  </a:lnTo>
                  <a:lnTo>
                    <a:pt x="964" y="170"/>
                  </a:lnTo>
                  <a:lnTo>
                    <a:pt x="964" y="114"/>
                  </a:lnTo>
                  <a:lnTo>
                    <a:pt x="1077" y="0"/>
                  </a:lnTo>
                  <a:lnTo>
                    <a:pt x="1077" y="57"/>
                  </a:lnTo>
                  <a:lnTo>
                    <a:pt x="1247" y="114"/>
                  </a:lnTo>
                  <a:lnTo>
                    <a:pt x="1134" y="114"/>
                  </a:lnTo>
                  <a:lnTo>
                    <a:pt x="1134" y="340"/>
                  </a:lnTo>
                  <a:lnTo>
                    <a:pt x="1191" y="454"/>
                  </a:lnTo>
                  <a:lnTo>
                    <a:pt x="1304" y="340"/>
                  </a:lnTo>
                  <a:lnTo>
                    <a:pt x="1304" y="510"/>
                  </a:lnTo>
                  <a:lnTo>
                    <a:pt x="1247" y="567"/>
                  </a:lnTo>
                  <a:lnTo>
                    <a:pt x="1247" y="624"/>
                  </a:lnTo>
                  <a:lnTo>
                    <a:pt x="1191" y="624"/>
                  </a:lnTo>
                  <a:lnTo>
                    <a:pt x="1134" y="794"/>
                  </a:lnTo>
                  <a:lnTo>
                    <a:pt x="1134" y="964"/>
                  </a:lnTo>
                  <a:lnTo>
                    <a:pt x="1247" y="1021"/>
                  </a:lnTo>
                  <a:lnTo>
                    <a:pt x="1247" y="1078"/>
                  </a:lnTo>
                  <a:lnTo>
                    <a:pt x="1134" y="1078"/>
                  </a:lnTo>
                  <a:lnTo>
                    <a:pt x="1134" y="1134"/>
                  </a:lnTo>
                  <a:lnTo>
                    <a:pt x="1247" y="1191"/>
                  </a:lnTo>
                  <a:lnTo>
                    <a:pt x="1304" y="1248"/>
                  </a:lnTo>
                  <a:lnTo>
                    <a:pt x="1247" y="1304"/>
                  </a:lnTo>
                  <a:lnTo>
                    <a:pt x="964" y="1304"/>
                  </a:lnTo>
                  <a:lnTo>
                    <a:pt x="794" y="1361"/>
                  </a:lnTo>
                  <a:lnTo>
                    <a:pt x="680" y="1304"/>
                  </a:lnTo>
                  <a:lnTo>
                    <a:pt x="510" y="1248"/>
                  </a:lnTo>
                  <a:lnTo>
                    <a:pt x="397" y="1191"/>
                  </a:lnTo>
                  <a:lnTo>
                    <a:pt x="170" y="1191"/>
                  </a:lnTo>
                  <a:lnTo>
                    <a:pt x="170" y="1134"/>
                  </a:lnTo>
                  <a:lnTo>
                    <a:pt x="340" y="1134"/>
                  </a:lnTo>
                  <a:lnTo>
                    <a:pt x="227" y="1078"/>
                  </a:lnTo>
                  <a:lnTo>
                    <a:pt x="227" y="1021"/>
                  </a:lnTo>
                  <a:lnTo>
                    <a:pt x="170" y="1021"/>
                  </a:lnTo>
                  <a:lnTo>
                    <a:pt x="113" y="964"/>
                  </a:lnTo>
                  <a:lnTo>
                    <a:pt x="56" y="964"/>
                  </a:lnTo>
                  <a:lnTo>
                    <a:pt x="0" y="907"/>
                  </a:lnTo>
                  <a:lnTo>
                    <a:pt x="0" y="851"/>
                  </a:lnTo>
                  <a:lnTo>
                    <a:pt x="113" y="851"/>
                  </a:lnTo>
                  <a:lnTo>
                    <a:pt x="56" y="794"/>
                  </a:lnTo>
                  <a:lnTo>
                    <a:pt x="170" y="737"/>
                  </a:lnTo>
                  <a:lnTo>
                    <a:pt x="227" y="794"/>
                  </a:lnTo>
                  <a:lnTo>
                    <a:pt x="227" y="851"/>
                  </a:lnTo>
                  <a:lnTo>
                    <a:pt x="170" y="851"/>
                  </a:lnTo>
                  <a:lnTo>
                    <a:pt x="170" y="907"/>
                  </a:lnTo>
                  <a:lnTo>
                    <a:pt x="113" y="964"/>
                  </a:lnTo>
                  <a:lnTo>
                    <a:pt x="227" y="964"/>
                  </a:lnTo>
                  <a:lnTo>
                    <a:pt x="340" y="907"/>
                  </a:lnTo>
                  <a:lnTo>
                    <a:pt x="283" y="907"/>
                  </a:lnTo>
                  <a:lnTo>
                    <a:pt x="283" y="737"/>
                  </a:lnTo>
                  <a:lnTo>
                    <a:pt x="340" y="737"/>
                  </a:lnTo>
                  <a:lnTo>
                    <a:pt x="227" y="737"/>
                  </a:lnTo>
                  <a:lnTo>
                    <a:pt x="227" y="681"/>
                  </a:lnTo>
                  <a:lnTo>
                    <a:pt x="453" y="624"/>
                  </a:lnTo>
                  <a:lnTo>
                    <a:pt x="453" y="567"/>
                  </a:lnTo>
                  <a:lnTo>
                    <a:pt x="283" y="624"/>
                  </a:lnTo>
                  <a:lnTo>
                    <a:pt x="340" y="567"/>
                  </a:lnTo>
                  <a:lnTo>
                    <a:pt x="227" y="624"/>
                  </a:lnTo>
                  <a:lnTo>
                    <a:pt x="227" y="567"/>
                  </a:lnTo>
                  <a:lnTo>
                    <a:pt x="340" y="454"/>
                  </a:lnTo>
                  <a:lnTo>
                    <a:pt x="453" y="397"/>
                  </a:lnTo>
                  <a:lnTo>
                    <a:pt x="453" y="340"/>
                  </a:lnTo>
                  <a:lnTo>
                    <a:pt x="510" y="284"/>
                  </a:lnTo>
                  <a:close/>
                </a:path>
              </a:pathLst>
            </a:custGeom>
            <a:grpFill/>
            <a:ln w="12700" cap="flat" cmpd="sng">
              <a:solidFill>
                <a:sysClr val="windowText" lastClr="000000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algn="just"/>
              <a:r>
                <a:rPr lang="en-US" sz="1050" kern="100">
                  <a:solidFill>
                    <a:srgbClr val="FF0000"/>
                  </a:solidFill>
                  <a:latin typeface="ＭＳ ゴシック" panose="020B0609070205080204" pitchFamily="49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 </a:t>
              </a:r>
              <a:endParaRPr lang="ja-JP" altLang="en-US" sz="1050" kern="1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Freeform 969"/>
            <p:cNvSpPr>
              <a:spLocks/>
            </p:cNvSpPr>
            <p:nvPr/>
          </p:nvSpPr>
          <p:spPr bwMode="auto">
            <a:xfrm>
              <a:off x="2124075" y="3733800"/>
              <a:ext cx="1253450" cy="1454174"/>
            </a:xfrm>
            <a:custGeom>
              <a:avLst/>
              <a:gdLst>
                <a:gd name="T0" fmla="*/ 340 w 1134"/>
                <a:gd name="T1" fmla="*/ 0 h 1304"/>
                <a:gd name="T2" fmla="*/ 227 w 1134"/>
                <a:gd name="T3" fmla="*/ 0 h 1304"/>
                <a:gd name="T4" fmla="*/ 283 w 1134"/>
                <a:gd name="T5" fmla="*/ 56 h 1304"/>
                <a:gd name="T6" fmla="*/ 113 w 1134"/>
                <a:gd name="T7" fmla="*/ 0 h 1304"/>
                <a:gd name="T8" fmla="*/ 170 w 1134"/>
                <a:gd name="T9" fmla="*/ 113 h 1304"/>
                <a:gd name="T10" fmla="*/ 397 w 1134"/>
                <a:gd name="T11" fmla="*/ 113 h 1304"/>
                <a:gd name="T12" fmla="*/ 283 w 1134"/>
                <a:gd name="T13" fmla="*/ 170 h 1304"/>
                <a:gd name="T14" fmla="*/ 283 w 1134"/>
                <a:gd name="T15" fmla="*/ 283 h 1304"/>
                <a:gd name="T16" fmla="*/ 227 w 1134"/>
                <a:gd name="T17" fmla="*/ 170 h 1304"/>
                <a:gd name="T18" fmla="*/ 170 w 1134"/>
                <a:gd name="T19" fmla="*/ 170 h 1304"/>
                <a:gd name="T20" fmla="*/ 170 w 1134"/>
                <a:gd name="T21" fmla="*/ 226 h 1304"/>
                <a:gd name="T22" fmla="*/ 113 w 1134"/>
                <a:gd name="T23" fmla="*/ 226 h 1304"/>
                <a:gd name="T24" fmla="*/ 57 w 1134"/>
                <a:gd name="T25" fmla="*/ 56 h 1304"/>
                <a:gd name="T26" fmla="*/ 0 w 1134"/>
                <a:gd name="T27" fmla="*/ 56 h 1304"/>
                <a:gd name="T28" fmla="*/ 57 w 1134"/>
                <a:gd name="T29" fmla="*/ 340 h 1304"/>
                <a:gd name="T30" fmla="*/ 227 w 1134"/>
                <a:gd name="T31" fmla="*/ 340 h 1304"/>
                <a:gd name="T32" fmla="*/ 170 w 1134"/>
                <a:gd name="T33" fmla="*/ 397 h 1304"/>
                <a:gd name="T34" fmla="*/ 113 w 1134"/>
                <a:gd name="T35" fmla="*/ 510 h 1304"/>
                <a:gd name="T36" fmla="*/ 170 w 1134"/>
                <a:gd name="T37" fmla="*/ 453 h 1304"/>
                <a:gd name="T38" fmla="*/ 283 w 1134"/>
                <a:gd name="T39" fmla="*/ 510 h 1304"/>
                <a:gd name="T40" fmla="*/ 283 w 1134"/>
                <a:gd name="T41" fmla="*/ 567 h 1304"/>
                <a:gd name="T42" fmla="*/ 340 w 1134"/>
                <a:gd name="T43" fmla="*/ 623 h 1304"/>
                <a:gd name="T44" fmla="*/ 340 w 1134"/>
                <a:gd name="T45" fmla="*/ 680 h 1304"/>
                <a:gd name="T46" fmla="*/ 397 w 1134"/>
                <a:gd name="T47" fmla="*/ 793 h 1304"/>
                <a:gd name="T48" fmla="*/ 397 w 1134"/>
                <a:gd name="T49" fmla="*/ 907 h 1304"/>
                <a:gd name="T50" fmla="*/ 454 w 1134"/>
                <a:gd name="T51" fmla="*/ 1020 h 1304"/>
                <a:gd name="T52" fmla="*/ 567 w 1134"/>
                <a:gd name="T53" fmla="*/ 1134 h 1304"/>
                <a:gd name="T54" fmla="*/ 567 w 1134"/>
                <a:gd name="T55" fmla="*/ 1247 h 1304"/>
                <a:gd name="T56" fmla="*/ 737 w 1134"/>
                <a:gd name="T57" fmla="*/ 1304 h 1304"/>
                <a:gd name="T58" fmla="*/ 737 w 1134"/>
                <a:gd name="T59" fmla="*/ 1247 h 1304"/>
                <a:gd name="T60" fmla="*/ 850 w 1134"/>
                <a:gd name="T61" fmla="*/ 1077 h 1304"/>
                <a:gd name="T62" fmla="*/ 850 w 1134"/>
                <a:gd name="T63" fmla="*/ 1020 h 1304"/>
                <a:gd name="T64" fmla="*/ 794 w 1134"/>
                <a:gd name="T65" fmla="*/ 964 h 1304"/>
                <a:gd name="T66" fmla="*/ 794 w 1134"/>
                <a:gd name="T67" fmla="*/ 850 h 1304"/>
                <a:gd name="T68" fmla="*/ 850 w 1134"/>
                <a:gd name="T69" fmla="*/ 793 h 1304"/>
                <a:gd name="T70" fmla="*/ 794 w 1134"/>
                <a:gd name="T71" fmla="*/ 737 h 1304"/>
                <a:gd name="T72" fmla="*/ 794 w 1134"/>
                <a:gd name="T73" fmla="*/ 680 h 1304"/>
                <a:gd name="T74" fmla="*/ 850 w 1134"/>
                <a:gd name="T75" fmla="*/ 680 h 1304"/>
                <a:gd name="T76" fmla="*/ 964 w 1134"/>
                <a:gd name="T77" fmla="*/ 567 h 1304"/>
                <a:gd name="T78" fmla="*/ 1021 w 1134"/>
                <a:gd name="T79" fmla="*/ 680 h 1304"/>
                <a:gd name="T80" fmla="*/ 1134 w 1134"/>
                <a:gd name="T81" fmla="*/ 680 h 1304"/>
                <a:gd name="T82" fmla="*/ 1134 w 1134"/>
                <a:gd name="T83" fmla="*/ 510 h 1304"/>
                <a:gd name="T84" fmla="*/ 1021 w 1134"/>
                <a:gd name="T85" fmla="*/ 340 h 1304"/>
                <a:gd name="T86" fmla="*/ 964 w 1134"/>
                <a:gd name="T87" fmla="*/ 397 h 1304"/>
                <a:gd name="T88" fmla="*/ 907 w 1134"/>
                <a:gd name="T89" fmla="*/ 340 h 1304"/>
                <a:gd name="T90" fmla="*/ 907 w 1134"/>
                <a:gd name="T91" fmla="*/ 283 h 1304"/>
                <a:gd name="T92" fmla="*/ 850 w 1134"/>
                <a:gd name="T93" fmla="*/ 283 h 1304"/>
                <a:gd name="T94" fmla="*/ 794 w 1134"/>
                <a:gd name="T95" fmla="*/ 226 h 1304"/>
                <a:gd name="T96" fmla="*/ 794 w 1134"/>
                <a:gd name="T97" fmla="*/ 56 h 1304"/>
                <a:gd name="T98" fmla="*/ 624 w 1134"/>
                <a:gd name="T99" fmla="*/ 113 h 1304"/>
                <a:gd name="T100" fmla="*/ 516 w 1134"/>
                <a:gd name="T101" fmla="*/ 56 h 1304"/>
                <a:gd name="T102" fmla="*/ 340 w 1134"/>
                <a:gd name="T103" fmla="*/ 0 h 13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34" h="1304">
                  <a:moveTo>
                    <a:pt x="340" y="0"/>
                  </a:moveTo>
                  <a:lnTo>
                    <a:pt x="227" y="0"/>
                  </a:lnTo>
                  <a:lnTo>
                    <a:pt x="283" y="56"/>
                  </a:lnTo>
                  <a:lnTo>
                    <a:pt x="113" y="0"/>
                  </a:lnTo>
                  <a:lnTo>
                    <a:pt x="170" y="113"/>
                  </a:lnTo>
                  <a:lnTo>
                    <a:pt x="397" y="113"/>
                  </a:lnTo>
                  <a:lnTo>
                    <a:pt x="283" y="170"/>
                  </a:lnTo>
                  <a:lnTo>
                    <a:pt x="283" y="283"/>
                  </a:lnTo>
                  <a:lnTo>
                    <a:pt x="227" y="170"/>
                  </a:lnTo>
                  <a:lnTo>
                    <a:pt x="170" y="170"/>
                  </a:lnTo>
                  <a:lnTo>
                    <a:pt x="170" y="226"/>
                  </a:lnTo>
                  <a:lnTo>
                    <a:pt x="113" y="226"/>
                  </a:lnTo>
                  <a:lnTo>
                    <a:pt x="57" y="56"/>
                  </a:lnTo>
                  <a:lnTo>
                    <a:pt x="0" y="56"/>
                  </a:lnTo>
                  <a:lnTo>
                    <a:pt x="57" y="340"/>
                  </a:lnTo>
                  <a:lnTo>
                    <a:pt x="227" y="340"/>
                  </a:lnTo>
                  <a:lnTo>
                    <a:pt x="170" y="397"/>
                  </a:lnTo>
                  <a:lnTo>
                    <a:pt x="113" y="510"/>
                  </a:lnTo>
                  <a:lnTo>
                    <a:pt x="170" y="453"/>
                  </a:lnTo>
                  <a:lnTo>
                    <a:pt x="283" y="510"/>
                  </a:lnTo>
                  <a:lnTo>
                    <a:pt x="283" y="567"/>
                  </a:lnTo>
                  <a:lnTo>
                    <a:pt x="340" y="623"/>
                  </a:lnTo>
                  <a:lnTo>
                    <a:pt x="340" y="680"/>
                  </a:lnTo>
                  <a:lnTo>
                    <a:pt x="397" y="793"/>
                  </a:lnTo>
                  <a:lnTo>
                    <a:pt x="397" y="907"/>
                  </a:lnTo>
                  <a:lnTo>
                    <a:pt x="454" y="1020"/>
                  </a:lnTo>
                  <a:lnTo>
                    <a:pt x="567" y="1134"/>
                  </a:lnTo>
                  <a:lnTo>
                    <a:pt x="567" y="1247"/>
                  </a:lnTo>
                  <a:lnTo>
                    <a:pt x="737" y="1304"/>
                  </a:lnTo>
                  <a:lnTo>
                    <a:pt x="737" y="1247"/>
                  </a:lnTo>
                  <a:lnTo>
                    <a:pt x="850" y="1077"/>
                  </a:lnTo>
                  <a:lnTo>
                    <a:pt x="850" y="1020"/>
                  </a:lnTo>
                  <a:lnTo>
                    <a:pt x="794" y="964"/>
                  </a:lnTo>
                  <a:lnTo>
                    <a:pt x="794" y="850"/>
                  </a:lnTo>
                  <a:lnTo>
                    <a:pt x="850" y="793"/>
                  </a:lnTo>
                  <a:lnTo>
                    <a:pt x="794" y="737"/>
                  </a:lnTo>
                  <a:lnTo>
                    <a:pt x="794" y="680"/>
                  </a:lnTo>
                  <a:lnTo>
                    <a:pt x="850" y="680"/>
                  </a:lnTo>
                  <a:lnTo>
                    <a:pt x="964" y="567"/>
                  </a:lnTo>
                  <a:lnTo>
                    <a:pt x="1021" y="680"/>
                  </a:lnTo>
                  <a:lnTo>
                    <a:pt x="1134" y="680"/>
                  </a:lnTo>
                  <a:lnTo>
                    <a:pt x="1134" y="510"/>
                  </a:lnTo>
                  <a:lnTo>
                    <a:pt x="1021" y="340"/>
                  </a:lnTo>
                  <a:lnTo>
                    <a:pt x="964" y="397"/>
                  </a:lnTo>
                  <a:lnTo>
                    <a:pt x="907" y="340"/>
                  </a:lnTo>
                  <a:lnTo>
                    <a:pt x="907" y="283"/>
                  </a:lnTo>
                  <a:lnTo>
                    <a:pt x="850" y="283"/>
                  </a:lnTo>
                  <a:lnTo>
                    <a:pt x="794" y="226"/>
                  </a:lnTo>
                  <a:lnTo>
                    <a:pt x="794" y="56"/>
                  </a:lnTo>
                  <a:lnTo>
                    <a:pt x="624" y="113"/>
                  </a:lnTo>
                  <a:lnTo>
                    <a:pt x="516" y="56"/>
                  </a:lnTo>
                  <a:lnTo>
                    <a:pt x="340" y="0"/>
                  </a:lnTo>
                  <a:close/>
                </a:path>
              </a:pathLst>
            </a:custGeom>
            <a:grpFill/>
            <a:ln w="12700" cap="flat" cmpd="sng">
              <a:solidFill>
                <a:sysClr val="windowText" lastClr="000000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algn="just"/>
              <a:r>
                <a:rPr lang="en-US" sz="1050" kern="100">
                  <a:solidFill>
                    <a:srgbClr val="FF0000"/>
                  </a:solidFill>
                  <a:latin typeface="ＭＳ ゴシック" panose="020B0609070205080204" pitchFamily="49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 </a:t>
              </a:r>
              <a:endParaRPr lang="ja-JP" altLang="en-US" sz="1050" kern="1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2695575" y="3790950"/>
              <a:ext cx="1378122" cy="2156643"/>
              <a:chOff x="0" y="0"/>
              <a:chExt cx="1378122" cy="2156643"/>
            </a:xfrm>
            <a:grpFill/>
          </p:grpSpPr>
          <p:sp>
            <p:nvSpPr>
              <p:cNvPr id="33" name="Freeform 947"/>
              <p:cNvSpPr>
                <a:spLocks/>
              </p:cNvSpPr>
              <p:nvPr/>
            </p:nvSpPr>
            <p:spPr bwMode="auto">
              <a:xfrm>
                <a:off x="685800" y="66675"/>
                <a:ext cx="312810" cy="316707"/>
              </a:xfrm>
              <a:custGeom>
                <a:avLst/>
                <a:gdLst>
                  <a:gd name="T0" fmla="*/ 170 w 283"/>
                  <a:gd name="T1" fmla="*/ 0 h 284"/>
                  <a:gd name="T2" fmla="*/ 227 w 283"/>
                  <a:gd name="T3" fmla="*/ 57 h 284"/>
                  <a:gd name="T4" fmla="*/ 283 w 283"/>
                  <a:gd name="T5" fmla="*/ 113 h 284"/>
                  <a:gd name="T6" fmla="*/ 227 w 283"/>
                  <a:gd name="T7" fmla="*/ 170 h 284"/>
                  <a:gd name="T8" fmla="*/ 113 w 283"/>
                  <a:gd name="T9" fmla="*/ 170 h 284"/>
                  <a:gd name="T10" fmla="*/ 57 w 283"/>
                  <a:gd name="T11" fmla="*/ 284 h 284"/>
                  <a:gd name="T12" fmla="*/ 57 w 283"/>
                  <a:gd name="T13" fmla="*/ 170 h 284"/>
                  <a:gd name="T14" fmla="*/ 0 w 283"/>
                  <a:gd name="T15" fmla="*/ 113 h 284"/>
                  <a:gd name="T16" fmla="*/ 0 w 283"/>
                  <a:gd name="T17" fmla="*/ 57 h 284"/>
                  <a:gd name="T18" fmla="*/ 0 w 283"/>
                  <a:gd name="T19" fmla="*/ 0 h 284"/>
                  <a:gd name="T20" fmla="*/ 113 w 283"/>
                  <a:gd name="T21" fmla="*/ 57 h 284"/>
                  <a:gd name="T22" fmla="*/ 170 w 283"/>
                  <a:gd name="T23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3" h="284">
                    <a:moveTo>
                      <a:pt x="170" y="0"/>
                    </a:moveTo>
                    <a:lnTo>
                      <a:pt x="227" y="57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113" y="170"/>
                    </a:lnTo>
                    <a:lnTo>
                      <a:pt x="57" y="284"/>
                    </a:lnTo>
                    <a:lnTo>
                      <a:pt x="57" y="170"/>
                    </a:lnTo>
                    <a:lnTo>
                      <a:pt x="0" y="113"/>
                    </a:lnTo>
                    <a:lnTo>
                      <a:pt x="0" y="57"/>
                    </a:lnTo>
                    <a:lnTo>
                      <a:pt x="0" y="0"/>
                    </a:lnTo>
                    <a:lnTo>
                      <a:pt x="113" y="57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Freeform 950"/>
              <p:cNvSpPr>
                <a:spLocks/>
              </p:cNvSpPr>
              <p:nvPr/>
            </p:nvSpPr>
            <p:spPr bwMode="auto">
              <a:xfrm>
                <a:off x="942975" y="447675"/>
                <a:ext cx="375814" cy="379156"/>
              </a:xfrm>
              <a:custGeom>
                <a:avLst/>
                <a:gdLst>
                  <a:gd name="T0" fmla="*/ 227 w 340"/>
                  <a:gd name="T1" fmla="*/ 0 h 340"/>
                  <a:gd name="T2" fmla="*/ 227 w 340"/>
                  <a:gd name="T3" fmla="*/ 114 h 340"/>
                  <a:gd name="T4" fmla="*/ 340 w 340"/>
                  <a:gd name="T5" fmla="*/ 114 h 340"/>
                  <a:gd name="T6" fmla="*/ 340 w 340"/>
                  <a:gd name="T7" fmla="*/ 284 h 340"/>
                  <a:gd name="T8" fmla="*/ 227 w 340"/>
                  <a:gd name="T9" fmla="*/ 340 h 340"/>
                  <a:gd name="T10" fmla="*/ 0 w 340"/>
                  <a:gd name="T11" fmla="*/ 227 h 340"/>
                  <a:gd name="T12" fmla="*/ 0 w 340"/>
                  <a:gd name="T13" fmla="*/ 170 h 340"/>
                  <a:gd name="T14" fmla="*/ 227 w 340"/>
                  <a:gd name="T15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0" h="340">
                    <a:moveTo>
                      <a:pt x="227" y="0"/>
                    </a:moveTo>
                    <a:lnTo>
                      <a:pt x="227" y="114"/>
                    </a:lnTo>
                    <a:lnTo>
                      <a:pt x="340" y="114"/>
                    </a:lnTo>
                    <a:lnTo>
                      <a:pt x="340" y="284"/>
                    </a:lnTo>
                    <a:lnTo>
                      <a:pt x="227" y="340"/>
                    </a:lnTo>
                    <a:lnTo>
                      <a:pt x="0" y="227"/>
                    </a:lnTo>
                    <a:lnTo>
                      <a:pt x="0" y="170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Freeform 951"/>
              <p:cNvSpPr>
                <a:spLocks/>
              </p:cNvSpPr>
              <p:nvPr/>
            </p:nvSpPr>
            <p:spPr bwMode="auto">
              <a:xfrm>
                <a:off x="876300" y="695325"/>
                <a:ext cx="501822" cy="506285"/>
              </a:xfrm>
              <a:custGeom>
                <a:avLst/>
                <a:gdLst>
                  <a:gd name="T0" fmla="*/ 397 w 454"/>
                  <a:gd name="T1" fmla="*/ 57 h 454"/>
                  <a:gd name="T2" fmla="*/ 284 w 454"/>
                  <a:gd name="T3" fmla="*/ 113 h 454"/>
                  <a:gd name="T4" fmla="*/ 57 w 454"/>
                  <a:gd name="T5" fmla="*/ 0 h 454"/>
                  <a:gd name="T6" fmla="*/ 57 w 454"/>
                  <a:gd name="T7" fmla="*/ 113 h 454"/>
                  <a:gd name="T8" fmla="*/ 113 w 454"/>
                  <a:gd name="T9" fmla="*/ 170 h 454"/>
                  <a:gd name="T10" fmla="*/ 0 w 454"/>
                  <a:gd name="T11" fmla="*/ 170 h 454"/>
                  <a:gd name="T12" fmla="*/ 0 w 454"/>
                  <a:gd name="T13" fmla="*/ 284 h 454"/>
                  <a:gd name="T14" fmla="*/ 57 w 454"/>
                  <a:gd name="T15" fmla="*/ 284 h 454"/>
                  <a:gd name="T16" fmla="*/ 113 w 454"/>
                  <a:gd name="T17" fmla="*/ 340 h 454"/>
                  <a:gd name="T18" fmla="*/ 284 w 454"/>
                  <a:gd name="T19" fmla="*/ 454 h 454"/>
                  <a:gd name="T20" fmla="*/ 284 w 454"/>
                  <a:gd name="T21" fmla="*/ 340 h 454"/>
                  <a:gd name="T22" fmla="*/ 397 w 454"/>
                  <a:gd name="T23" fmla="*/ 340 h 454"/>
                  <a:gd name="T24" fmla="*/ 454 w 454"/>
                  <a:gd name="T25" fmla="*/ 227 h 454"/>
                  <a:gd name="T26" fmla="*/ 397 w 454"/>
                  <a:gd name="T27" fmla="*/ 57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4" h="454">
                    <a:moveTo>
                      <a:pt x="397" y="57"/>
                    </a:moveTo>
                    <a:lnTo>
                      <a:pt x="284" y="113"/>
                    </a:lnTo>
                    <a:lnTo>
                      <a:pt x="57" y="0"/>
                    </a:lnTo>
                    <a:lnTo>
                      <a:pt x="57" y="113"/>
                    </a:lnTo>
                    <a:lnTo>
                      <a:pt x="113" y="170"/>
                    </a:lnTo>
                    <a:lnTo>
                      <a:pt x="0" y="170"/>
                    </a:lnTo>
                    <a:lnTo>
                      <a:pt x="0" y="284"/>
                    </a:lnTo>
                    <a:lnTo>
                      <a:pt x="57" y="284"/>
                    </a:lnTo>
                    <a:lnTo>
                      <a:pt x="113" y="340"/>
                    </a:lnTo>
                    <a:lnTo>
                      <a:pt x="284" y="454"/>
                    </a:lnTo>
                    <a:lnTo>
                      <a:pt x="284" y="340"/>
                    </a:lnTo>
                    <a:lnTo>
                      <a:pt x="397" y="340"/>
                    </a:lnTo>
                    <a:lnTo>
                      <a:pt x="454" y="227"/>
                    </a:lnTo>
                    <a:lnTo>
                      <a:pt x="397" y="5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Freeform 952"/>
              <p:cNvSpPr>
                <a:spLocks/>
              </p:cNvSpPr>
              <p:nvPr/>
            </p:nvSpPr>
            <p:spPr bwMode="auto">
              <a:xfrm>
                <a:off x="809625" y="1019175"/>
                <a:ext cx="564826" cy="694747"/>
              </a:xfrm>
              <a:custGeom>
                <a:avLst/>
                <a:gdLst>
                  <a:gd name="T0" fmla="*/ 454 w 511"/>
                  <a:gd name="T1" fmla="*/ 56 h 623"/>
                  <a:gd name="T2" fmla="*/ 341 w 511"/>
                  <a:gd name="T3" fmla="*/ 56 h 623"/>
                  <a:gd name="T4" fmla="*/ 341 w 511"/>
                  <a:gd name="T5" fmla="*/ 170 h 623"/>
                  <a:gd name="T6" fmla="*/ 170 w 511"/>
                  <a:gd name="T7" fmla="*/ 57 h 623"/>
                  <a:gd name="T8" fmla="*/ 114 w 511"/>
                  <a:gd name="T9" fmla="*/ 0 h 623"/>
                  <a:gd name="T10" fmla="*/ 57 w 511"/>
                  <a:gd name="T11" fmla="*/ 0 h 623"/>
                  <a:gd name="T12" fmla="*/ 57 w 511"/>
                  <a:gd name="T13" fmla="*/ 226 h 623"/>
                  <a:gd name="T14" fmla="*/ 0 w 511"/>
                  <a:gd name="T15" fmla="*/ 283 h 623"/>
                  <a:gd name="T16" fmla="*/ 57 w 511"/>
                  <a:gd name="T17" fmla="*/ 340 h 623"/>
                  <a:gd name="T18" fmla="*/ 114 w 511"/>
                  <a:gd name="T19" fmla="*/ 396 h 623"/>
                  <a:gd name="T20" fmla="*/ 170 w 511"/>
                  <a:gd name="T21" fmla="*/ 453 h 623"/>
                  <a:gd name="T22" fmla="*/ 284 w 511"/>
                  <a:gd name="T23" fmla="*/ 510 h 623"/>
                  <a:gd name="T24" fmla="*/ 341 w 511"/>
                  <a:gd name="T25" fmla="*/ 623 h 623"/>
                  <a:gd name="T26" fmla="*/ 454 w 511"/>
                  <a:gd name="T27" fmla="*/ 567 h 623"/>
                  <a:gd name="T28" fmla="*/ 511 w 511"/>
                  <a:gd name="T29" fmla="*/ 510 h 623"/>
                  <a:gd name="T30" fmla="*/ 454 w 511"/>
                  <a:gd name="T31" fmla="*/ 453 h 623"/>
                  <a:gd name="T32" fmla="*/ 397 w 511"/>
                  <a:gd name="T33" fmla="*/ 453 h 623"/>
                  <a:gd name="T34" fmla="*/ 397 w 511"/>
                  <a:gd name="T35" fmla="*/ 340 h 623"/>
                  <a:gd name="T36" fmla="*/ 511 w 511"/>
                  <a:gd name="T37" fmla="*/ 283 h 623"/>
                  <a:gd name="T38" fmla="*/ 454 w 511"/>
                  <a:gd name="T39" fmla="*/ 170 h 623"/>
                  <a:gd name="T40" fmla="*/ 454 w 511"/>
                  <a:gd name="T41" fmla="*/ 56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11" h="623">
                    <a:moveTo>
                      <a:pt x="454" y="56"/>
                    </a:moveTo>
                    <a:lnTo>
                      <a:pt x="341" y="56"/>
                    </a:lnTo>
                    <a:lnTo>
                      <a:pt x="341" y="170"/>
                    </a:lnTo>
                    <a:lnTo>
                      <a:pt x="170" y="57"/>
                    </a:lnTo>
                    <a:lnTo>
                      <a:pt x="114" y="0"/>
                    </a:lnTo>
                    <a:lnTo>
                      <a:pt x="57" y="0"/>
                    </a:lnTo>
                    <a:lnTo>
                      <a:pt x="57" y="226"/>
                    </a:lnTo>
                    <a:lnTo>
                      <a:pt x="0" y="283"/>
                    </a:lnTo>
                    <a:lnTo>
                      <a:pt x="57" y="340"/>
                    </a:lnTo>
                    <a:lnTo>
                      <a:pt x="114" y="396"/>
                    </a:lnTo>
                    <a:lnTo>
                      <a:pt x="170" y="453"/>
                    </a:lnTo>
                    <a:lnTo>
                      <a:pt x="284" y="510"/>
                    </a:lnTo>
                    <a:lnTo>
                      <a:pt x="341" y="623"/>
                    </a:lnTo>
                    <a:lnTo>
                      <a:pt x="454" y="567"/>
                    </a:lnTo>
                    <a:lnTo>
                      <a:pt x="511" y="510"/>
                    </a:lnTo>
                    <a:lnTo>
                      <a:pt x="454" y="453"/>
                    </a:lnTo>
                    <a:lnTo>
                      <a:pt x="397" y="453"/>
                    </a:lnTo>
                    <a:lnTo>
                      <a:pt x="397" y="340"/>
                    </a:lnTo>
                    <a:lnTo>
                      <a:pt x="511" y="283"/>
                    </a:lnTo>
                    <a:lnTo>
                      <a:pt x="454" y="170"/>
                    </a:lnTo>
                    <a:lnTo>
                      <a:pt x="454" y="56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Freeform 954"/>
              <p:cNvSpPr>
                <a:spLocks/>
              </p:cNvSpPr>
              <p:nvPr/>
            </p:nvSpPr>
            <p:spPr bwMode="auto">
              <a:xfrm>
                <a:off x="504825" y="504825"/>
                <a:ext cx="500717" cy="821876"/>
              </a:xfrm>
              <a:custGeom>
                <a:avLst/>
                <a:gdLst>
                  <a:gd name="T0" fmla="*/ 0 w 453"/>
                  <a:gd name="T1" fmla="*/ 454 h 737"/>
                  <a:gd name="T2" fmla="*/ 0 w 453"/>
                  <a:gd name="T3" fmla="*/ 227 h 737"/>
                  <a:gd name="T4" fmla="*/ 57 w 453"/>
                  <a:gd name="T5" fmla="*/ 170 h 737"/>
                  <a:gd name="T6" fmla="*/ 170 w 453"/>
                  <a:gd name="T7" fmla="*/ 170 h 737"/>
                  <a:gd name="T8" fmla="*/ 170 w 453"/>
                  <a:gd name="T9" fmla="*/ 0 h 737"/>
                  <a:gd name="T10" fmla="*/ 227 w 453"/>
                  <a:gd name="T11" fmla="*/ 57 h 737"/>
                  <a:gd name="T12" fmla="*/ 340 w 453"/>
                  <a:gd name="T13" fmla="*/ 57 h 737"/>
                  <a:gd name="T14" fmla="*/ 397 w 453"/>
                  <a:gd name="T15" fmla="*/ 113 h 737"/>
                  <a:gd name="T16" fmla="*/ 397 w 453"/>
                  <a:gd name="T17" fmla="*/ 283 h 737"/>
                  <a:gd name="T18" fmla="*/ 453 w 453"/>
                  <a:gd name="T19" fmla="*/ 340 h 737"/>
                  <a:gd name="T20" fmla="*/ 340 w 453"/>
                  <a:gd name="T21" fmla="*/ 340 h 737"/>
                  <a:gd name="T22" fmla="*/ 340 w 453"/>
                  <a:gd name="T23" fmla="*/ 680 h 737"/>
                  <a:gd name="T24" fmla="*/ 283 w 453"/>
                  <a:gd name="T25" fmla="*/ 737 h 737"/>
                  <a:gd name="T26" fmla="*/ 170 w 453"/>
                  <a:gd name="T27" fmla="*/ 680 h 737"/>
                  <a:gd name="T28" fmla="*/ 113 w 453"/>
                  <a:gd name="T29" fmla="*/ 624 h 737"/>
                  <a:gd name="T30" fmla="*/ 113 w 453"/>
                  <a:gd name="T31" fmla="*/ 454 h 737"/>
                  <a:gd name="T32" fmla="*/ 0 w 453"/>
                  <a:gd name="T33" fmla="*/ 454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53" h="737">
                    <a:moveTo>
                      <a:pt x="0" y="454"/>
                    </a:moveTo>
                    <a:lnTo>
                      <a:pt x="0" y="227"/>
                    </a:lnTo>
                    <a:lnTo>
                      <a:pt x="57" y="170"/>
                    </a:lnTo>
                    <a:lnTo>
                      <a:pt x="170" y="170"/>
                    </a:lnTo>
                    <a:lnTo>
                      <a:pt x="170" y="0"/>
                    </a:lnTo>
                    <a:lnTo>
                      <a:pt x="227" y="57"/>
                    </a:lnTo>
                    <a:lnTo>
                      <a:pt x="340" y="57"/>
                    </a:lnTo>
                    <a:lnTo>
                      <a:pt x="397" y="113"/>
                    </a:lnTo>
                    <a:lnTo>
                      <a:pt x="397" y="283"/>
                    </a:lnTo>
                    <a:lnTo>
                      <a:pt x="453" y="340"/>
                    </a:lnTo>
                    <a:lnTo>
                      <a:pt x="340" y="340"/>
                    </a:lnTo>
                    <a:lnTo>
                      <a:pt x="340" y="680"/>
                    </a:lnTo>
                    <a:lnTo>
                      <a:pt x="283" y="737"/>
                    </a:lnTo>
                    <a:lnTo>
                      <a:pt x="170" y="680"/>
                    </a:lnTo>
                    <a:lnTo>
                      <a:pt x="113" y="624"/>
                    </a:lnTo>
                    <a:lnTo>
                      <a:pt x="113" y="454"/>
                    </a:lnTo>
                    <a:lnTo>
                      <a:pt x="0" y="45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Freeform 956"/>
              <p:cNvSpPr>
                <a:spLocks/>
              </p:cNvSpPr>
              <p:nvPr/>
            </p:nvSpPr>
            <p:spPr bwMode="auto">
              <a:xfrm>
                <a:off x="314325" y="0"/>
                <a:ext cx="375814" cy="380271"/>
              </a:xfrm>
              <a:custGeom>
                <a:avLst/>
                <a:gdLst>
                  <a:gd name="T0" fmla="*/ 283 w 340"/>
                  <a:gd name="T1" fmla="*/ 0 h 341"/>
                  <a:gd name="T2" fmla="*/ 0 w 340"/>
                  <a:gd name="T3" fmla="*/ 0 h 341"/>
                  <a:gd name="T4" fmla="*/ 0 w 340"/>
                  <a:gd name="T5" fmla="*/ 170 h 341"/>
                  <a:gd name="T6" fmla="*/ 56 w 340"/>
                  <a:gd name="T7" fmla="*/ 227 h 341"/>
                  <a:gd name="T8" fmla="*/ 113 w 340"/>
                  <a:gd name="T9" fmla="*/ 227 h 341"/>
                  <a:gd name="T10" fmla="*/ 113 w 340"/>
                  <a:gd name="T11" fmla="*/ 284 h 341"/>
                  <a:gd name="T12" fmla="*/ 170 w 340"/>
                  <a:gd name="T13" fmla="*/ 341 h 341"/>
                  <a:gd name="T14" fmla="*/ 227 w 340"/>
                  <a:gd name="T15" fmla="*/ 284 h 341"/>
                  <a:gd name="T16" fmla="*/ 227 w 340"/>
                  <a:gd name="T17" fmla="*/ 170 h 341"/>
                  <a:gd name="T18" fmla="*/ 340 w 340"/>
                  <a:gd name="T19" fmla="*/ 57 h 341"/>
                  <a:gd name="T20" fmla="*/ 283 w 340"/>
                  <a:gd name="T21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0" h="341">
                    <a:moveTo>
                      <a:pt x="283" y="0"/>
                    </a:moveTo>
                    <a:lnTo>
                      <a:pt x="0" y="0"/>
                    </a:lnTo>
                    <a:lnTo>
                      <a:pt x="0" y="170"/>
                    </a:lnTo>
                    <a:lnTo>
                      <a:pt x="56" y="227"/>
                    </a:lnTo>
                    <a:lnTo>
                      <a:pt x="113" y="227"/>
                    </a:lnTo>
                    <a:lnTo>
                      <a:pt x="113" y="284"/>
                    </a:lnTo>
                    <a:lnTo>
                      <a:pt x="170" y="341"/>
                    </a:lnTo>
                    <a:lnTo>
                      <a:pt x="227" y="284"/>
                    </a:lnTo>
                    <a:lnTo>
                      <a:pt x="227" y="170"/>
                    </a:lnTo>
                    <a:lnTo>
                      <a:pt x="340" y="57"/>
                    </a:lnTo>
                    <a:lnTo>
                      <a:pt x="28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Freeform 955"/>
              <p:cNvSpPr>
                <a:spLocks/>
              </p:cNvSpPr>
              <p:nvPr/>
            </p:nvSpPr>
            <p:spPr bwMode="auto">
              <a:xfrm>
                <a:off x="314325" y="571500"/>
                <a:ext cx="250911" cy="505169"/>
              </a:xfrm>
              <a:custGeom>
                <a:avLst/>
                <a:gdLst>
                  <a:gd name="T0" fmla="*/ 227 w 227"/>
                  <a:gd name="T1" fmla="*/ 113 h 453"/>
                  <a:gd name="T2" fmla="*/ 170 w 227"/>
                  <a:gd name="T3" fmla="*/ 0 h 453"/>
                  <a:gd name="T4" fmla="*/ 113 w 227"/>
                  <a:gd name="T5" fmla="*/ 56 h 453"/>
                  <a:gd name="T6" fmla="*/ 56 w 227"/>
                  <a:gd name="T7" fmla="*/ 113 h 453"/>
                  <a:gd name="T8" fmla="*/ 0 w 227"/>
                  <a:gd name="T9" fmla="*/ 113 h 453"/>
                  <a:gd name="T10" fmla="*/ 0 w 227"/>
                  <a:gd name="T11" fmla="*/ 170 h 453"/>
                  <a:gd name="T12" fmla="*/ 56 w 227"/>
                  <a:gd name="T13" fmla="*/ 226 h 453"/>
                  <a:gd name="T14" fmla="*/ 0 w 227"/>
                  <a:gd name="T15" fmla="*/ 283 h 453"/>
                  <a:gd name="T16" fmla="*/ 0 w 227"/>
                  <a:gd name="T17" fmla="*/ 397 h 453"/>
                  <a:gd name="T18" fmla="*/ 56 w 227"/>
                  <a:gd name="T19" fmla="*/ 453 h 453"/>
                  <a:gd name="T20" fmla="*/ 170 w 227"/>
                  <a:gd name="T21" fmla="*/ 397 h 453"/>
                  <a:gd name="T22" fmla="*/ 170 w 227"/>
                  <a:gd name="T23" fmla="*/ 170 h 453"/>
                  <a:gd name="T24" fmla="*/ 227 w 227"/>
                  <a:gd name="T25" fmla="*/ 113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" h="453">
                    <a:moveTo>
                      <a:pt x="227" y="113"/>
                    </a:moveTo>
                    <a:lnTo>
                      <a:pt x="170" y="0"/>
                    </a:lnTo>
                    <a:lnTo>
                      <a:pt x="113" y="56"/>
                    </a:lnTo>
                    <a:lnTo>
                      <a:pt x="56" y="113"/>
                    </a:lnTo>
                    <a:lnTo>
                      <a:pt x="0" y="113"/>
                    </a:lnTo>
                    <a:lnTo>
                      <a:pt x="0" y="170"/>
                    </a:lnTo>
                    <a:lnTo>
                      <a:pt x="56" y="226"/>
                    </a:lnTo>
                    <a:lnTo>
                      <a:pt x="0" y="283"/>
                    </a:lnTo>
                    <a:lnTo>
                      <a:pt x="0" y="397"/>
                    </a:lnTo>
                    <a:lnTo>
                      <a:pt x="56" y="453"/>
                    </a:lnTo>
                    <a:lnTo>
                      <a:pt x="170" y="397"/>
                    </a:lnTo>
                    <a:lnTo>
                      <a:pt x="170" y="170"/>
                    </a:lnTo>
                    <a:lnTo>
                      <a:pt x="227" y="113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Freeform 953"/>
              <p:cNvSpPr>
                <a:spLocks/>
              </p:cNvSpPr>
              <p:nvPr/>
            </p:nvSpPr>
            <p:spPr bwMode="auto">
              <a:xfrm>
                <a:off x="0" y="1019175"/>
                <a:ext cx="1191551" cy="1137468"/>
              </a:xfrm>
              <a:custGeom>
                <a:avLst/>
                <a:gdLst>
                  <a:gd name="T0" fmla="*/ 737 w 1078"/>
                  <a:gd name="T1" fmla="*/ 283 h 1020"/>
                  <a:gd name="T2" fmla="*/ 624 w 1078"/>
                  <a:gd name="T3" fmla="*/ 226 h 1020"/>
                  <a:gd name="T4" fmla="*/ 567 w 1078"/>
                  <a:gd name="T5" fmla="*/ 170 h 1020"/>
                  <a:gd name="T6" fmla="*/ 567 w 1078"/>
                  <a:gd name="T7" fmla="*/ 0 h 1020"/>
                  <a:gd name="T8" fmla="*/ 454 w 1078"/>
                  <a:gd name="T9" fmla="*/ 0 h 1020"/>
                  <a:gd name="T10" fmla="*/ 340 w 1078"/>
                  <a:gd name="T11" fmla="*/ 56 h 1020"/>
                  <a:gd name="T12" fmla="*/ 340 w 1078"/>
                  <a:gd name="T13" fmla="*/ 113 h 1020"/>
                  <a:gd name="T14" fmla="*/ 227 w 1078"/>
                  <a:gd name="T15" fmla="*/ 283 h 1020"/>
                  <a:gd name="T16" fmla="*/ 227 w 1078"/>
                  <a:gd name="T17" fmla="*/ 680 h 1020"/>
                  <a:gd name="T18" fmla="*/ 0 w 1078"/>
                  <a:gd name="T19" fmla="*/ 793 h 1020"/>
                  <a:gd name="T20" fmla="*/ 0 w 1078"/>
                  <a:gd name="T21" fmla="*/ 850 h 1020"/>
                  <a:gd name="T22" fmla="*/ 114 w 1078"/>
                  <a:gd name="T23" fmla="*/ 963 h 1020"/>
                  <a:gd name="T24" fmla="*/ 170 w 1078"/>
                  <a:gd name="T25" fmla="*/ 1020 h 1020"/>
                  <a:gd name="T26" fmla="*/ 340 w 1078"/>
                  <a:gd name="T27" fmla="*/ 907 h 1020"/>
                  <a:gd name="T28" fmla="*/ 511 w 1078"/>
                  <a:gd name="T29" fmla="*/ 793 h 1020"/>
                  <a:gd name="T30" fmla="*/ 624 w 1078"/>
                  <a:gd name="T31" fmla="*/ 737 h 1020"/>
                  <a:gd name="T32" fmla="*/ 794 w 1078"/>
                  <a:gd name="T33" fmla="*/ 737 h 1020"/>
                  <a:gd name="T34" fmla="*/ 851 w 1078"/>
                  <a:gd name="T35" fmla="*/ 680 h 1020"/>
                  <a:gd name="T36" fmla="*/ 964 w 1078"/>
                  <a:gd name="T37" fmla="*/ 737 h 1020"/>
                  <a:gd name="T38" fmla="*/ 1078 w 1078"/>
                  <a:gd name="T39" fmla="*/ 623 h 1020"/>
                  <a:gd name="T40" fmla="*/ 1021 w 1078"/>
                  <a:gd name="T41" fmla="*/ 510 h 1020"/>
                  <a:gd name="T42" fmla="*/ 907 w 1078"/>
                  <a:gd name="T43" fmla="*/ 453 h 1020"/>
                  <a:gd name="T44" fmla="*/ 737 w 1078"/>
                  <a:gd name="T45" fmla="*/ 283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78" h="1020">
                    <a:moveTo>
                      <a:pt x="737" y="283"/>
                    </a:moveTo>
                    <a:lnTo>
                      <a:pt x="624" y="226"/>
                    </a:lnTo>
                    <a:lnTo>
                      <a:pt x="567" y="170"/>
                    </a:lnTo>
                    <a:lnTo>
                      <a:pt x="567" y="0"/>
                    </a:lnTo>
                    <a:lnTo>
                      <a:pt x="454" y="0"/>
                    </a:lnTo>
                    <a:lnTo>
                      <a:pt x="340" y="56"/>
                    </a:lnTo>
                    <a:lnTo>
                      <a:pt x="340" y="113"/>
                    </a:lnTo>
                    <a:lnTo>
                      <a:pt x="227" y="283"/>
                    </a:lnTo>
                    <a:lnTo>
                      <a:pt x="227" y="680"/>
                    </a:lnTo>
                    <a:lnTo>
                      <a:pt x="0" y="793"/>
                    </a:lnTo>
                    <a:lnTo>
                      <a:pt x="0" y="850"/>
                    </a:lnTo>
                    <a:lnTo>
                      <a:pt x="114" y="963"/>
                    </a:lnTo>
                    <a:lnTo>
                      <a:pt x="170" y="1020"/>
                    </a:lnTo>
                    <a:lnTo>
                      <a:pt x="340" y="907"/>
                    </a:lnTo>
                    <a:lnTo>
                      <a:pt x="511" y="793"/>
                    </a:lnTo>
                    <a:lnTo>
                      <a:pt x="624" y="737"/>
                    </a:lnTo>
                    <a:lnTo>
                      <a:pt x="794" y="737"/>
                    </a:lnTo>
                    <a:lnTo>
                      <a:pt x="851" y="680"/>
                    </a:lnTo>
                    <a:lnTo>
                      <a:pt x="964" y="737"/>
                    </a:lnTo>
                    <a:lnTo>
                      <a:pt x="1078" y="623"/>
                    </a:lnTo>
                    <a:lnTo>
                      <a:pt x="1021" y="510"/>
                    </a:lnTo>
                    <a:lnTo>
                      <a:pt x="907" y="453"/>
                    </a:lnTo>
                    <a:lnTo>
                      <a:pt x="737" y="283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Freeform 949"/>
              <p:cNvSpPr>
                <a:spLocks/>
              </p:cNvSpPr>
              <p:nvPr/>
            </p:nvSpPr>
            <p:spPr bwMode="auto">
              <a:xfrm>
                <a:off x="561975" y="66675"/>
                <a:ext cx="626725" cy="568734"/>
              </a:xfrm>
              <a:custGeom>
                <a:avLst/>
                <a:gdLst>
                  <a:gd name="T0" fmla="*/ 113 w 567"/>
                  <a:gd name="T1" fmla="*/ 0 h 510"/>
                  <a:gd name="T2" fmla="*/ 0 w 567"/>
                  <a:gd name="T3" fmla="*/ 113 h 510"/>
                  <a:gd name="T4" fmla="*/ 0 w 567"/>
                  <a:gd name="T5" fmla="*/ 227 h 510"/>
                  <a:gd name="T6" fmla="*/ 56 w 567"/>
                  <a:gd name="T7" fmla="*/ 340 h 510"/>
                  <a:gd name="T8" fmla="*/ 170 w 567"/>
                  <a:gd name="T9" fmla="*/ 454 h 510"/>
                  <a:gd name="T10" fmla="*/ 283 w 567"/>
                  <a:gd name="T11" fmla="*/ 454 h 510"/>
                  <a:gd name="T12" fmla="*/ 340 w 567"/>
                  <a:gd name="T13" fmla="*/ 510 h 510"/>
                  <a:gd name="T14" fmla="*/ 567 w 567"/>
                  <a:gd name="T15" fmla="*/ 340 h 510"/>
                  <a:gd name="T16" fmla="*/ 510 w 567"/>
                  <a:gd name="T17" fmla="*/ 340 h 510"/>
                  <a:gd name="T18" fmla="*/ 396 w 567"/>
                  <a:gd name="T19" fmla="*/ 227 h 510"/>
                  <a:gd name="T20" fmla="*/ 340 w 567"/>
                  <a:gd name="T21" fmla="*/ 284 h 510"/>
                  <a:gd name="T22" fmla="*/ 340 w 567"/>
                  <a:gd name="T23" fmla="*/ 170 h 510"/>
                  <a:gd name="T24" fmla="*/ 226 w 567"/>
                  <a:gd name="T25" fmla="*/ 170 h 510"/>
                  <a:gd name="T26" fmla="*/ 170 w 567"/>
                  <a:gd name="T27" fmla="*/ 284 h 510"/>
                  <a:gd name="T28" fmla="*/ 170 w 567"/>
                  <a:gd name="T29" fmla="*/ 170 h 510"/>
                  <a:gd name="T30" fmla="*/ 113 w 567"/>
                  <a:gd name="T31" fmla="*/ 113 h 510"/>
                  <a:gd name="T32" fmla="*/ 113 w 567"/>
                  <a:gd name="T33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7" h="510">
                    <a:moveTo>
                      <a:pt x="113" y="0"/>
                    </a:moveTo>
                    <a:lnTo>
                      <a:pt x="0" y="113"/>
                    </a:lnTo>
                    <a:lnTo>
                      <a:pt x="0" y="227"/>
                    </a:lnTo>
                    <a:lnTo>
                      <a:pt x="56" y="340"/>
                    </a:lnTo>
                    <a:lnTo>
                      <a:pt x="170" y="454"/>
                    </a:lnTo>
                    <a:lnTo>
                      <a:pt x="283" y="454"/>
                    </a:lnTo>
                    <a:lnTo>
                      <a:pt x="340" y="510"/>
                    </a:lnTo>
                    <a:lnTo>
                      <a:pt x="567" y="340"/>
                    </a:lnTo>
                    <a:lnTo>
                      <a:pt x="510" y="340"/>
                    </a:lnTo>
                    <a:lnTo>
                      <a:pt x="396" y="227"/>
                    </a:lnTo>
                    <a:lnTo>
                      <a:pt x="340" y="284"/>
                    </a:lnTo>
                    <a:lnTo>
                      <a:pt x="340" y="170"/>
                    </a:lnTo>
                    <a:lnTo>
                      <a:pt x="226" y="170"/>
                    </a:lnTo>
                    <a:lnTo>
                      <a:pt x="170" y="284"/>
                    </a:lnTo>
                    <a:lnTo>
                      <a:pt x="170" y="170"/>
                    </a:lnTo>
                    <a:lnTo>
                      <a:pt x="113" y="113"/>
                    </a:lnTo>
                    <a:lnTo>
                      <a:pt x="11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0" y="4171950"/>
              <a:ext cx="2942378" cy="2340384"/>
              <a:chOff x="0" y="0"/>
              <a:chExt cx="2942378" cy="2340384"/>
            </a:xfrm>
            <a:grpFill/>
          </p:grpSpPr>
          <p:sp>
            <p:nvSpPr>
              <p:cNvPr id="17" name="Freeform 916"/>
              <p:cNvSpPr>
                <a:spLocks/>
              </p:cNvSpPr>
              <p:nvPr/>
            </p:nvSpPr>
            <p:spPr bwMode="auto">
              <a:xfrm>
                <a:off x="1695450" y="1143000"/>
                <a:ext cx="312810" cy="506285"/>
              </a:xfrm>
              <a:custGeom>
                <a:avLst/>
                <a:gdLst>
                  <a:gd name="T0" fmla="*/ 113 w 283"/>
                  <a:gd name="T1" fmla="*/ 0 h 454"/>
                  <a:gd name="T2" fmla="*/ 227 w 283"/>
                  <a:gd name="T3" fmla="*/ 57 h 454"/>
                  <a:gd name="T4" fmla="*/ 283 w 283"/>
                  <a:gd name="T5" fmla="*/ 227 h 454"/>
                  <a:gd name="T6" fmla="*/ 283 w 283"/>
                  <a:gd name="T7" fmla="*/ 340 h 454"/>
                  <a:gd name="T8" fmla="*/ 283 w 283"/>
                  <a:gd name="T9" fmla="*/ 454 h 454"/>
                  <a:gd name="T10" fmla="*/ 227 w 283"/>
                  <a:gd name="T11" fmla="*/ 397 h 454"/>
                  <a:gd name="T12" fmla="*/ 113 w 283"/>
                  <a:gd name="T13" fmla="*/ 340 h 454"/>
                  <a:gd name="T14" fmla="*/ 113 w 283"/>
                  <a:gd name="T15" fmla="*/ 284 h 454"/>
                  <a:gd name="T16" fmla="*/ 57 w 283"/>
                  <a:gd name="T17" fmla="*/ 227 h 454"/>
                  <a:gd name="T18" fmla="*/ 0 w 283"/>
                  <a:gd name="T19" fmla="*/ 170 h 454"/>
                  <a:gd name="T20" fmla="*/ 0 w 283"/>
                  <a:gd name="T21" fmla="*/ 57 h 454"/>
                  <a:gd name="T22" fmla="*/ 113 w 283"/>
                  <a:gd name="T23" fmla="*/ 57 h 454"/>
                  <a:gd name="T24" fmla="*/ 113 w 283"/>
                  <a:gd name="T25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3" h="454">
                    <a:moveTo>
                      <a:pt x="113" y="0"/>
                    </a:moveTo>
                    <a:lnTo>
                      <a:pt x="227" y="57"/>
                    </a:lnTo>
                    <a:lnTo>
                      <a:pt x="283" y="227"/>
                    </a:lnTo>
                    <a:lnTo>
                      <a:pt x="283" y="340"/>
                    </a:lnTo>
                    <a:lnTo>
                      <a:pt x="283" y="454"/>
                    </a:lnTo>
                    <a:lnTo>
                      <a:pt x="227" y="397"/>
                    </a:lnTo>
                    <a:lnTo>
                      <a:pt x="113" y="340"/>
                    </a:lnTo>
                    <a:lnTo>
                      <a:pt x="113" y="284"/>
                    </a:lnTo>
                    <a:lnTo>
                      <a:pt x="57" y="227"/>
                    </a:lnTo>
                    <a:lnTo>
                      <a:pt x="0" y="170"/>
                    </a:lnTo>
                    <a:lnTo>
                      <a:pt x="0" y="57"/>
                    </a:lnTo>
                    <a:lnTo>
                      <a:pt x="113" y="57"/>
                    </a:lnTo>
                    <a:lnTo>
                      <a:pt x="11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Freeform 963"/>
              <p:cNvSpPr>
                <a:spLocks/>
              </p:cNvSpPr>
              <p:nvPr/>
            </p:nvSpPr>
            <p:spPr bwMode="auto">
              <a:xfrm>
                <a:off x="1752600" y="447675"/>
                <a:ext cx="814632" cy="1264596"/>
              </a:xfrm>
              <a:custGeom>
                <a:avLst/>
                <a:gdLst>
                  <a:gd name="T0" fmla="*/ 567 w 737"/>
                  <a:gd name="T1" fmla="*/ 1134 h 1134"/>
                  <a:gd name="T2" fmla="*/ 680 w 737"/>
                  <a:gd name="T3" fmla="*/ 1134 h 1134"/>
                  <a:gd name="T4" fmla="*/ 680 w 737"/>
                  <a:gd name="T5" fmla="*/ 964 h 1134"/>
                  <a:gd name="T6" fmla="*/ 737 w 737"/>
                  <a:gd name="T7" fmla="*/ 908 h 1134"/>
                  <a:gd name="T8" fmla="*/ 623 w 737"/>
                  <a:gd name="T9" fmla="*/ 794 h 1134"/>
                  <a:gd name="T10" fmla="*/ 680 w 737"/>
                  <a:gd name="T11" fmla="*/ 681 h 1134"/>
                  <a:gd name="T12" fmla="*/ 623 w 737"/>
                  <a:gd name="T13" fmla="*/ 567 h 1134"/>
                  <a:gd name="T14" fmla="*/ 567 w 737"/>
                  <a:gd name="T15" fmla="*/ 397 h 1134"/>
                  <a:gd name="T16" fmla="*/ 567 w 737"/>
                  <a:gd name="T17" fmla="*/ 284 h 1134"/>
                  <a:gd name="T18" fmla="*/ 510 w 737"/>
                  <a:gd name="T19" fmla="*/ 227 h 1134"/>
                  <a:gd name="T20" fmla="*/ 283 w 737"/>
                  <a:gd name="T21" fmla="*/ 114 h 1134"/>
                  <a:gd name="T22" fmla="*/ 170 w 737"/>
                  <a:gd name="T23" fmla="*/ 0 h 1134"/>
                  <a:gd name="T24" fmla="*/ 170 w 737"/>
                  <a:gd name="T25" fmla="*/ 114 h 1134"/>
                  <a:gd name="T26" fmla="*/ 170 w 737"/>
                  <a:gd name="T27" fmla="*/ 171 h 1134"/>
                  <a:gd name="T28" fmla="*/ 113 w 737"/>
                  <a:gd name="T29" fmla="*/ 171 h 1134"/>
                  <a:gd name="T30" fmla="*/ 0 w 737"/>
                  <a:gd name="T31" fmla="*/ 171 h 1134"/>
                  <a:gd name="T32" fmla="*/ 56 w 737"/>
                  <a:gd name="T33" fmla="*/ 284 h 1134"/>
                  <a:gd name="T34" fmla="*/ 226 w 737"/>
                  <a:gd name="T35" fmla="*/ 397 h 1134"/>
                  <a:gd name="T36" fmla="*/ 226 w 737"/>
                  <a:gd name="T37" fmla="*/ 511 h 1134"/>
                  <a:gd name="T38" fmla="*/ 283 w 737"/>
                  <a:gd name="T39" fmla="*/ 624 h 1134"/>
                  <a:gd name="T40" fmla="*/ 397 w 737"/>
                  <a:gd name="T41" fmla="*/ 624 h 1134"/>
                  <a:gd name="T42" fmla="*/ 340 w 737"/>
                  <a:gd name="T43" fmla="*/ 738 h 1134"/>
                  <a:gd name="T44" fmla="*/ 510 w 737"/>
                  <a:gd name="T45" fmla="*/ 908 h 1134"/>
                  <a:gd name="T46" fmla="*/ 567 w 737"/>
                  <a:gd name="T47" fmla="*/ 1134 h 1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37" h="1134">
                    <a:moveTo>
                      <a:pt x="567" y="1134"/>
                    </a:moveTo>
                    <a:lnTo>
                      <a:pt x="680" y="1134"/>
                    </a:lnTo>
                    <a:lnTo>
                      <a:pt x="680" y="964"/>
                    </a:lnTo>
                    <a:lnTo>
                      <a:pt x="737" y="908"/>
                    </a:lnTo>
                    <a:lnTo>
                      <a:pt x="623" y="794"/>
                    </a:lnTo>
                    <a:lnTo>
                      <a:pt x="680" y="681"/>
                    </a:lnTo>
                    <a:lnTo>
                      <a:pt x="623" y="567"/>
                    </a:lnTo>
                    <a:lnTo>
                      <a:pt x="567" y="397"/>
                    </a:lnTo>
                    <a:lnTo>
                      <a:pt x="567" y="284"/>
                    </a:lnTo>
                    <a:lnTo>
                      <a:pt x="510" y="227"/>
                    </a:lnTo>
                    <a:lnTo>
                      <a:pt x="283" y="114"/>
                    </a:lnTo>
                    <a:lnTo>
                      <a:pt x="170" y="0"/>
                    </a:lnTo>
                    <a:lnTo>
                      <a:pt x="170" y="114"/>
                    </a:lnTo>
                    <a:lnTo>
                      <a:pt x="170" y="171"/>
                    </a:lnTo>
                    <a:lnTo>
                      <a:pt x="113" y="171"/>
                    </a:lnTo>
                    <a:lnTo>
                      <a:pt x="0" y="171"/>
                    </a:lnTo>
                    <a:lnTo>
                      <a:pt x="56" y="284"/>
                    </a:lnTo>
                    <a:lnTo>
                      <a:pt x="226" y="397"/>
                    </a:lnTo>
                    <a:lnTo>
                      <a:pt x="226" y="511"/>
                    </a:lnTo>
                    <a:lnTo>
                      <a:pt x="283" y="624"/>
                    </a:lnTo>
                    <a:lnTo>
                      <a:pt x="397" y="624"/>
                    </a:lnTo>
                    <a:lnTo>
                      <a:pt x="340" y="738"/>
                    </a:lnTo>
                    <a:lnTo>
                      <a:pt x="510" y="908"/>
                    </a:lnTo>
                    <a:lnTo>
                      <a:pt x="567" y="113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Freeform 965"/>
              <p:cNvSpPr>
                <a:spLocks/>
              </p:cNvSpPr>
              <p:nvPr/>
            </p:nvSpPr>
            <p:spPr bwMode="auto">
              <a:xfrm>
                <a:off x="2190750" y="314325"/>
                <a:ext cx="751628" cy="1390610"/>
              </a:xfrm>
              <a:custGeom>
                <a:avLst/>
                <a:gdLst>
                  <a:gd name="T0" fmla="*/ 283 w 680"/>
                  <a:gd name="T1" fmla="*/ 1247 h 1247"/>
                  <a:gd name="T2" fmla="*/ 397 w 680"/>
                  <a:gd name="T3" fmla="*/ 1191 h 1247"/>
                  <a:gd name="T4" fmla="*/ 453 w 680"/>
                  <a:gd name="T5" fmla="*/ 1134 h 1247"/>
                  <a:gd name="T6" fmla="*/ 453 w 680"/>
                  <a:gd name="T7" fmla="*/ 1077 h 1247"/>
                  <a:gd name="T8" fmla="*/ 680 w 680"/>
                  <a:gd name="T9" fmla="*/ 964 h 1247"/>
                  <a:gd name="T10" fmla="*/ 680 w 680"/>
                  <a:gd name="T11" fmla="*/ 624 h 1247"/>
                  <a:gd name="T12" fmla="*/ 510 w 680"/>
                  <a:gd name="T13" fmla="*/ 567 h 1247"/>
                  <a:gd name="T14" fmla="*/ 510 w 680"/>
                  <a:gd name="T15" fmla="*/ 454 h 1247"/>
                  <a:gd name="T16" fmla="*/ 397 w 680"/>
                  <a:gd name="T17" fmla="*/ 340 h 1247"/>
                  <a:gd name="T18" fmla="*/ 340 w 680"/>
                  <a:gd name="T19" fmla="*/ 227 h 1247"/>
                  <a:gd name="T20" fmla="*/ 340 w 680"/>
                  <a:gd name="T21" fmla="*/ 113 h 1247"/>
                  <a:gd name="T22" fmla="*/ 283 w 680"/>
                  <a:gd name="T23" fmla="*/ 0 h 1247"/>
                  <a:gd name="T24" fmla="*/ 226 w 680"/>
                  <a:gd name="T25" fmla="*/ 0 h 1247"/>
                  <a:gd name="T26" fmla="*/ 113 w 680"/>
                  <a:gd name="T27" fmla="*/ 57 h 1247"/>
                  <a:gd name="T28" fmla="*/ 56 w 680"/>
                  <a:gd name="T29" fmla="*/ 113 h 1247"/>
                  <a:gd name="T30" fmla="*/ 113 w 680"/>
                  <a:gd name="T31" fmla="*/ 170 h 1247"/>
                  <a:gd name="T32" fmla="*/ 56 w 680"/>
                  <a:gd name="T33" fmla="*/ 227 h 1247"/>
                  <a:gd name="T34" fmla="*/ 0 w 680"/>
                  <a:gd name="T35" fmla="*/ 284 h 1247"/>
                  <a:gd name="T36" fmla="*/ 113 w 680"/>
                  <a:gd name="T37" fmla="*/ 340 h 1247"/>
                  <a:gd name="T38" fmla="*/ 170 w 680"/>
                  <a:gd name="T39" fmla="*/ 397 h 1247"/>
                  <a:gd name="T40" fmla="*/ 170 w 680"/>
                  <a:gd name="T41" fmla="*/ 510 h 1247"/>
                  <a:gd name="T42" fmla="*/ 227 w 680"/>
                  <a:gd name="T43" fmla="*/ 683 h 1247"/>
                  <a:gd name="T44" fmla="*/ 283 w 680"/>
                  <a:gd name="T45" fmla="*/ 794 h 1247"/>
                  <a:gd name="T46" fmla="*/ 226 w 680"/>
                  <a:gd name="T47" fmla="*/ 907 h 1247"/>
                  <a:gd name="T48" fmla="*/ 340 w 680"/>
                  <a:gd name="T49" fmla="*/ 1021 h 1247"/>
                  <a:gd name="T50" fmla="*/ 283 w 680"/>
                  <a:gd name="T51" fmla="*/ 1077 h 1247"/>
                  <a:gd name="T52" fmla="*/ 283 w 680"/>
                  <a:gd name="T53" fmla="*/ 1247 h 1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80" h="1247">
                    <a:moveTo>
                      <a:pt x="283" y="1247"/>
                    </a:moveTo>
                    <a:lnTo>
                      <a:pt x="397" y="1191"/>
                    </a:lnTo>
                    <a:lnTo>
                      <a:pt x="453" y="1134"/>
                    </a:lnTo>
                    <a:lnTo>
                      <a:pt x="453" y="1077"/>
                    </a:lnTo>
                    <a:lnTo>
                      <a:pt x="680" y="964"/>
                    </a:lnTo>
                    <a:lnTo>
                      <a:pt x="680" y="624"/>
                    </a:lnTo>
                    <a:lnTo>
                      <a:pt x="510" y="567"/>
                    </a:lnTo>
                    <a:lnTo>
                      <a:pt x="510" y="454"/>
                    </a:lnTo>
                    <a:lnTo>
                      <a:pt x="397" y="340"/>
                    </a:lnTo>
                    <a:lnTo>
                      <a:pt x="340" y="227"/>
                    </a:lnTo>
                    <a:lnTo>
                      <a:pt x="340" y="113"/>
                    </a:lnTo>
                    <a:lnTo>
                      <a:pt x="283" y="0"/>
                    </a:lnTo>
                    <a:lnTo>
                      <a:pt x="226" y="0"/>
                    </a:lnTo>
                    <a:lnTo>
                      <a:pt x="113" y="57"/>
                    </a:lnTo>
                    <a:lnTo>
                      <a:pt x="56" y="113"/>
                    </a:lnTo>
                    <a:lnTo>
                      <a:pt x="113" y="170"/>
                    </a:lnTo>
                    <a:lnTo>
                      <a:pt x="56" y="227"/>
                    </a:lnTo>
                    <a:lnTo>
                      <a:pt x="0" y="284"/>
                    </a:lnTo>
                    <a:lnTo>
                      <a:pt x="113" y="340"/>
                    </a:lnTo>
                    <a:lnTo>
                      <a:pt x="170" y="397"/>
                    </a:lnTo>
                    <a:lnTo>
                      <a:pt x="170" y="510"/>
                    </a:lnTo>
                    <a:lnTo>
                      <a:pt x="227" y="683"/>
                    </a:lnTo>
                    <a:lnTo>
                      <a:pt x="283" y="794"/>
                    </a:lnTo>
                    <a:lnTo>
                      <a:pt x="226" y="907"/>
                    </a:lnTo>
                    <a:lnTo>
                      <a:pt x="340" y="1021"/>
                    </a:lnTo>
                    <a:lnTo>
                      <a:pt x="283" y="1077"/>
                    </a:lnTo>
                    <a:lnTo>
                      <a:pt x="283" y="124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Freeform 966"/>
              <p:cNvSpPr>
                <a:spLocks/>
              </p:cNvSpPr>
              <p:nvPr/>
            </p:nvSpPr>
            <p:spPr bwMode="auto">
              <a:xfrm>
                <a:off x="1876425" y="190500"/>
                <a:ext cx="563721" cy="379156"/>
              </a:xfrm>
              <a:custGeom>
                <a:avLst/>
                <a:gdLst>
                  <a:gd name="T0" fmla="*/ 113 w 510"/>
                  <a:gd name="T1" fmla="*/ 0 h 340"/>
                  <a:gd name="T2" fmla="*/ 0 w 510"/>
                  <a:gd name="T3" fmla="*/ 113 h 340"/>
                  <a:gd name="T4" fmla="*/ 113 w 510"/>
                  <a:gd name="T5" fmla="*/ 170 h 340"/>
                  <a:gd name="T6" fmla="*/ 57 w 510"/>
                  <a:gd name="T7" fmla="*/ 170 h 340"/>
                  <a:gd name="T8" fmla="*/ 340 w 510"/>
                  <a:gd name="T9" fmla="*/ 340 h 340"/>
                  <a:gd name="T10" fmla="*/ 397 w 510"/>
                  <a:gd name="T11" fmla="*/ 283 h 340"/>
                  <a:gd name="T12" fmla="*/ 340 w 510"/>
                  <a:gd name="T13" fmla="*/ 226 h 340"/>
                  <a:gd name="T14" fmla="*/ 397 w 510"/>
                  <a:gd name="T15" fmla="*/ 170 h 340"/>
                  <a:gd name="T16" fmla="*/ 510 w 510"/>
                  <a:gd name="T17" fmla="*/ 113 h 340"/>
                  <a:gd name="T18" fmla="*/ 284 w 510"/>
                  <a:gd name="T19" fmla="*/ 56 h 340"/>
                  <a:gd name="T20" fmla="*/ 284 w 510"/>
                  <a:gd name="T21" fmla="*/ 113 h 340"/>
                  <a:gd name="T22" fmla="*/ 113 w 510"/>
                  <a:gd name="T23" fmla="*/ 113 h 340"/>
                  <a:gd name="T24" fmla="*/ 113 w 510"/>
                  <a:gd name="T25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0" h="340">
                    <a:moveTo>
                      <a:pt x="113" y="0"/>
                    </a:moveTo>
                    <a:lnTo>
                      <a:pt x="0" y="113"/>
                    </a:lnTo>
                    <a:lnTo>
                      <a:pt x="113" y="170"/>
                    </a:lnTo>
                    <a:lnTo>
                      <a:pt x="57" y="170"/>
                    </a:lnTo>
                    <a:lnTo>
                      <a:pt x="340" y="340"/>
                    </a:lnTo>
                    <a:lnTo>
                      <a:pt x="397" y="283"/>
                    </a:lnTo>
                    <a:lnTo>
                      <a:pt x="340" y="226"/>
                    </a:lnTo>
                    <a:lnTo>
                      <a:pt x="397" y="170"/>
                    </a:lnTo>
                    <a:lnTo>
                      <a:pt x="510" y="113"/>
                    </a:lnTo>
                    <a:lnTo>
                      <a:pt x="284" y="56"/>
                    </a:lnTo>
                    <a:lnTo>
                      <a:pt x="284" y="113"/>
                    </a:lnTo>
                    <a:lnTo>
                      <a:pt x="113" y="113"/>
                    </a:lnTo>
                    <a:lnTo>
                      <a:pt x="11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Freeform 968"/>
              <p:cNvSpPr>
                <a:spLocks/>
              </p:cNvSpPr>
              <p:nvPr/>
            </p:nvSpPr>
            <p:spPr bwMode="auto">
              <a:xfrm>
                <a:off x="2133600" y="0"/>
                <a:ext cx="375814" cy="315592"/>
              </a:xfrm>
              <a:custGeom>
                <a:avLst/>
                <a:gdLst>
                  <a:gd name="T0" fmla="*/ 57 w 340"/>
                  <a:gd name="T1" fmla="*/ 0 h 283"/>
                  <a:gd name="T2" fmla="*/ 0 w 340"/>
                  <a:gd name="T3" fmla="*/ 113 h 283"/>
                  <a:gd name="T4" fmla="*/ 57 w 340"/>
                  <a:gd name="T5" fmla="*/ 226 h 283"/>
                  <a:gd name="T6" fmla="*/ 283 w 340"/>
                  <a:gd name="T7" fmla="*/ 283 h 283"/>
                  <a:gd name="T8" fmla="*/ 340 w 340"/>
                  <a:gd name="T9" fmla="*/ 283 h 283"/>
                  <a:gd name="T10" fmla="*/ 340 w 340"/>
                  <a:gd name="T11" fmla="*/ 226 h 283"/>
                  <a:gd name="T12" fmla="*/ 283 w 340"/>
                  <a:gd name="T13" fmla="*/ 170 h 283"/>
                  <a:gd name="T14" fmla="*/ 283 w 340"/>
                  <a:gd name="T15" fmla="*/ 113 h 283"/>
                  <a:gd name="T16" fmla="*/ 170 w 340"/>
                  <a:gd name="T17" fmla="*/ 56 h 283"/>
                  <a:gd name="T18" fmla="*/ 113 w 340"/>
                  <a:gd name="T19" fmla="*/ 113 h 283"/>
                  <a:gd name="T20" fmla="*/ 113 w 340"/>
                  <a:gd name="T21" fmla="*/ 56 h 283"/>
                  <a:gd name="T22" fmla="*/ 57 w 340"/>
                  <a:gd name="T2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0" h="283">
                    <a:moveTo>
                      <a:pt x="57" y="0"/>
                    </a:moveTo>
                    <a:lnTo>
                      <a:pt x="0" y="113"/>
                    </a:lnTo>
                    <a:lnTo>
                      <a:pt x="57" y="226"/>
                    </a:lnTo>
                    <a:lnTo>
                      <a:pt x="283" y="283"/>
                    </a:lnTo>
                    <a:lnTo>
                      <a:pt x="340" y="283"/>
                    </a:lnTo>
                    <a:lnTo>
                      <a:pt x="340" y="226"/>
                    </a:lnTo>
                    <a:lnTo>
                      <a:pt x="283" y="170"/>
                    </a:lnTo>
                    <a:lnTo>
                      <a:pt x="283" y="113"/>
                    </a:lnTo>
                    <a:lnTo>
                      <a:pt x="170" y="56"/>
                    </a:lnTo>
                    <a:lnTo>
                      <a:pt x="113" y="113"/>
                    </a:lnTo>
                    <a:lnTo>
                      <a:pt x="113" y="56"/>
                    </a:lnTo>
                    <a:lnTo>
                      <a:pt x="5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Freeform 967"/>
              <p:cNvSpPr>
                <a:spLocks/>
              </p:cNvSpPr>
              <p:nvPr/>
            </p:nvSpPr>
            <p:spPr bwMode="auto">
              <a:xfrm>
                <a:off x="2066925" y="190500"/>
                <a:ext cx="63004" cy="62449"/>
              </a:xfrm>
              <a:custGeom>
                <a:avLst/>
                <a:gdLst>
                  <a:gd name="T0" fmla="*/ 0 w 57"/>
                  <a:gd name="T1" fmla="*/ 0 h 56"/>
                  <a:gd name="T2" fmla="*/ 0 w 57"/>
                  <a:gd name="T3" fmla="*/ 56 h 56"/>
                  <a:gd name="T4" fmla="*/ 57 w 57"/>
                  <a:gd name="T5" fmla="*/ 56 h 56"/>
                  <a:gd name="T6" fmla="*/ 57 w 57"/>
                  <a:gd name="T7" fmla="*/ 0 h 56"/>
                  <a:gd name="T8" fmla="*/ 0 w 57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6">
                    <a:moveTo>
                      <a:pt x="0" y="0"/>
                    </a:moveTo>
                    <a:lnTo>
                      <a:pt x="0" y="56"/>
                    </a:lnTo>
                    <a:lnTo>
                      <a:pt x="57" y="56"/>
                    </a:lnTo>
                    <a:lnTo>
                      <a:pt x="57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Freeform 964"/>
              <p:cNvSpPr>
                <a:spLocks/>
              </p:cNvSpPr>
              <p:nvPr/>
            </p:nvSpPr>
            <p:spPr bwMode="auto">
              <a:xfrm>
                <a:off x="1943100" y="381000"/>
                <a:ext cx="312810" cy="253142"/>
              </a:xfrm>
              <a:custGeom>
                <a:avLst/>
                <a:gdLst>
                  <a:gd name="T0" fmla="*/ 0 w 283"/>
                  <a:gd name="T1" fmla="*/ 56 h 227"/>
                  <a:gd name="T2" fmla="*/ 0 w 283"/>
                  <a:gd name="T3" fmla="*/ 0 h 227"/>
                  <a:gd name="T4" fmla="*/ 178 w 283"/>
                  <a:gd name="T5" fmla="*/ 110 h 227"/>
                  <a:gd name="T6" fmla="*/ 283 w 283"/>
                  <a:gd name="T7" fmla="*/ 170 h 227"/>
                  <a:gd name="T8" fmla="*/ 227 w 283"/>
                  <a:gd name="T9" fmla="*/ 227 h 227"/>
                  <a:gd name="T10" fmla="*/ 113 w 283"/>
                  <a:gd name="T11" fmla="*/ 170 h 227"/>
                  <a:gd name="T12" fmla="*/ 0 w 283"/>
                  <a:gd name="T13" fmla="*/ 5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3" h="227">
                    <a:moveTo>
                      <a:pt x="0" y="56"/>
                    </a:moveTo>
                    <a:lnTo>
                      <a:pt x="0" y="0"/>
                    </a:lnTo>
                    <a:lnTo>
                      <a:pt x="178" y="110"/>
                    </a:lnTo>
                    <a:lnTo>
                      <a:pt x="283" y="170"/>
                    </a:lnTo>
                    <a:lnTo>
                      <a:pt x="227" y="227"/>
                    </a:lnTo>
                    <a:lnTo>
                      <a:pt x="113" y="170"/>
                    </a:lnTo>
                    <a:lnTo>
                      <a:pt x="0" y="56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Freeform 920"/>
              <p:cNvSpPr>
                <a:spLocks/>
              </p:cNvSpPr>
              <p:nvPr/>
            </p:nvSpPr>
            <p:spPr bwMode="auto">
              <a:xfrm>
                <a:off x="0" y="1771650"/>
                <a:ext cx="814632" cy="568734"/>
              </a:xfrm>
              <a:custGeom>
                <a:avLst/>
                <a:gdLst>
                  <a:gd name="T0" fmla="*/ 624 w 737"/>
                  <a:gd name="T1" fmla="*/ 0 h 510"/>
                  <a:gd name="T2" fmla="*/ 624 w 737"/>
                  <a:gd name="T3" fmla="*/ 170 h 510"/>
                  <a:gd name="T4" fmla="*/ 680 w 737"/>
                  <a:gd name="T5" fmla="*/ 227 h 510"/>
                  <a:gd name="T6" fmla="*/ 737 w 737"/>
                  <a:gd name="T7" fmla="*/ 227 h 510"/>
                  <a:gd name="T8" fmla="*/ 737 w 737"/>
                  <a:gd name="T9" fmla="*/ 284 h 510"/>
                  <a:gd name="T10" fmla="*/ 680 w 737"/>
                  <a:gd name="T11" fmla="*/ 397 h 510"/>
                  <a:gd name="T12" fmla="*/ 624 w 737"/>
                  <a:gd name="T13" fmla="*/ 397 h 510"/>
                  <a:gd name="T14" fmla="*/ 567 w 737"/>
                  <a:gd name="T15" fmla="*/ 454 h 510"/>
                  <a:gd name="T16" fmla="*/ 454 w 737"/>
                  <a:gd name="T17" fmla="*/ 454 h 510"/>
                  <a:gd name="T18" fmla="*/ 397 w 737"/>
                  <a:gd name="T19" fmla="*/ 510 h 510"/>
                  <a:gd name="T20" fmla="*/ 397 w 737"/>
                  <a:gd name="T21" fmla="*/ 454 h 510"/>
                  <a:gd name="T22" fmla="*/ 340 w 737"/>
                  <a:gd name="T23" fmla="*/ 397 h 510"/>
                  <a:gd name="T24" fmla="*/ 340 w 737"/>
                  <a:gd name="T25" fmla="*/ 454 h 510"/>
                  <a:gd name="T26" fmla="*/ 284 w 737"/>
                  <a:gd name="T27" fmla="*/ 454 h 510"/>
                  <a:gd name="T28" fmla="*/ 284 w 737"/>
                  <a:gd name="T29" fmla="*/ 510 h 510"/>
                  <a:gd name="T30" fmla="*/ 227 w 737"/>
                  <a:gd name="T31" fmla="*/ 510 h 510"/>
                  <a:gd name="T32" fmla="*/ 170 w 737"/>
                  <a:gd name="T33" fmla="*/ 454 h 510"/>
                  <a:gd name="T34" fmla="*/ 113 w 737"/>
                  <a:gd name="T35" fmla="*/ 454 h 510"/>
                  <a:gd name="T36" fmla="*/ 57 w 737"/>
                  <a:gd name="T37" fmla="*/ 397 h 510"/>
                  <a:gd name="T38" fmla="*/ 57 w 737"/>
                  <a:gd name="T39" fmla="*/ 340 h 510"/>
                  <a:gd name="T40" fmla="*/ 57 w 737"/>
                  <a:gd name="T41" fmla="*/ 284 h 510"/>
                  <a:gd name="T42" fmla="*/ 113 w 737"/>
                  <a:gd name="T43" fmla="*/ 227 h 510"/>
                  <a:gd name="T44" fmla="*/ 57 w 737"/>
                  <a:gd name="T45" fmla="*/ 227 h 510"/>
                  <a:gd name="T46" fmla="*/ 0 w 737"/>
                  <a:gd name="T47" fmla="*/ 170 h 510"/>
                  <a:gd name="T48" fmla="*/ 57 w 737"/>
                  <a:gd name="T49" fmla="*/ 170 h 510"/>
                  <a:gd name="T50" fmla="*/ 113 w 737"/>
                  <a:gd name="T51" fmla="*/ 114 h 510"/>
                  <a:gd name="T52" fmla="*/ 284 w 737"/>
                  <a:gd name="T53" fmla="*/ 114 h 510"/>
                  <a:gd name="T54" fmla="*/ 284 w 737"/>
                  <a:gd name="T55" fmla="*/ 170 h 510"/>
                  <a:gd name="T56" fmla="*/ 397 w 737"/>
                  <a:gd name="T57" fmla="*/ 57 h 510"/>
                  <a:gd name="T58" fmla="*/ 454 w 737"/>
                  <a:gd name="T59" fmla="*/ 57 h 510"/>
                  <a:gd name="T60" fmla="*/ 567 w 737"/>
                  <a:gd name="T61" fmla="*/ 0 h 510"/>
                  <a:gd name="T62" fmla="*/ 624 w 737"/>
                  <a:gd name="T63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37" h="510">
                    <a:moveTo>
                      <a:pt x="624" y="0"/>
                    </a:moveTo>
                    <a:lnTo>
                      <a:pt x="624" y="170"/>
                    </a:lnTo>
                    <a:lnTo>
                      <a:pt x="680" y="227"/>
                    </a:lnTo>
                    <a:lnTo>
                      <a:pt x="737" y="227"/>
                    </a:lnTo>
                    <a:lnTo>
                      <a:pt x="737" y="284"/>
                    </a:lnTo>
                    <a:lnTo>
                      <a:pt x="680" y="397"/>
                    </a:lnTo>
                    <a:lnTo>
                      <a:pt x="624" y="397"/>
                    </a:lnTo>
                    <a:lnTo>
                      <a:pt x="567" y="454"/>
                    </a:lnTo>
                    <a:lnTo>
                      <a:pt x="454" y="454"/>
                    </a:lnTo>
                    <a:lnTo>
                      <a:pt x="397" y="510"/>
                    </a:lnTo>
                    <a:lnTo>
                      <a:pt x="397" y="454"/>
                    </a:lnTo>
                    <a:lnTo>
                      <a:pt x="340" y="397"/>
                    </a:lnTo>
                    <a:lnTo>
                      <a:pt x="340" y="454"/>
                    </a:lnTo>
                    <a:lnTo>
                      <a:pt x="284" y="454"/>
                    </a:lnTo>
                    <a:lnTo>
                      <a:pt x="284" y="510"/>
                    </a:lnTo>
                    <a:lnTo>
                      <a:pt x="227" y="510"/>
                    </a:lnTo>
                    <a:lnTo>
                      <a:pt x="170" y="454"/>
                    </a:lnTo>
                    <a:lnTo>
                      <a:pt x="113" y="454"/>
                    </a:lnTo>
                    <a:lnTo>
                      <a:pt x="57" y="397"/>
                    </a:lnTo>
                    <a:lnTo>
                      <a:pt x="57" y="340"/>
                    </a:lnTo>
                    <a:lnTo>
                      <a:pt x="57" y="284"/>
                    </a:lnTo>
                    <a:lnTo>
                      <a:pt x="113" y="227"/>
                    </a:lnTo>
                    <a:lnTo>
                      <a:pt x="57" y="227"/>
                    </a:lnTo>
                    <a:lnTo>
                      <a:pt x="0" y="170"/>
                    </a:lnTo>
                    <a:lnTo>
                      <a:pt x="57" y="170"/>
                    </a:lnTo>
                    <a:lnTo>
                      <a:pt x="113" y="114"/>
                    </a:lnTo>
                    <a:lnTo>
                      <a:pt x="284" y="114"/>
                    </a:lnTo>
                    <a:lnTo>
                      <a:pt x="284" y="170"/>
                    </a:lnTo>
                    <a:lnTo>
                      <a:pt x="397" y="57"/>
                    </a:lnTo>
                    <a:lnTo>
                      <a:pt x="454" y="57"/>
                    </a:lnTo>
                    <a:lnTo>
                      <a:pt x="567" y="0"/>
                    </a:lnTo>
                    <a:lnTo>
                      <a:pt x="624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Freeform 962"/>
              <p:cNvSpPr>
                <a:spLocks/>
              </p:cNvSpPr>
              <p:nvPr/>
            </p:nvSpPr>
            <p:spPr bwMode="auto">
              <a:xfrm>
                <a:off x="1628775" y="695325"/>
                <a:ext cx="752733" cy="1075018"/>
              </a:xfrm>
              <a:custGeom>
                <a:avLst/>
                <a:gdLst>
                  <a:gd name="T0" fmla="*/ 0 w 681"/>
                  <a:gd name="T1" fmla="*/ 227 h 964"/>
                  <a:gd name="T2" fmla="*/ 57 w 681"/>
                  <a:gd name="T3" fmla="*/ 170 h 964"/>
                  <a:gd name="T4" fmla="*/ 0 w 681"/>
                  <a:gd name="T5" fmla="*/ 170 h 964"/>
                  <a:gd name="T6" fmla="*/ 57 w 681"/>
                  <a:gd name="T7" fmla="*/ 0 h 964"/>
                  <a:gd name="T8" fmla="*/ 114 w 681"/>
                  <a:gd name="T9" fmla="*/ 57 h 964"/>
                  <a:gd name="T10" fmla="*/ 114 w 681"/>
                  <a:gd name="T11" fmla="*/ 114 h 964"/>
                  <a:gd name="T12" fmla="*/ 170 w 681"/>
                  <a:gd name="T13" fmla="*/ 114 h 964"/>
                  <a:gd name="T14" fmla="*/ 170 w 681"/>
                  <a:gd name="T15" fmla="*/ 57 h 964"/>
                  <a:gd name="T16" fmla="*/ 340 w 681"/>
                  <a:gd name="T17" fmla="*/ 170 h 964"/>
                  <a:gd name="T18" fmla="*/ 340 w 681"/>
                  <a:gd name="T19" fmla="*/ 284 h 964"/>
                  <a:gd name="T20" fmla="*/ 397 w 681"/>
                  <a:gd name="T21" fmla="*/ 397 h 964"/>
                  <a:gd name="T22" fmla="*/ 511 w 681"/>
                  <a:gd name="T23" fmla="*/ 397 h 964"/>
                  <a:gd name="T24" fmla="*/ 454 w 681"/>
                  <a:gd name="T25" fmla="*/ 511 h 964"/>
                  <a:gd name="T26" fmla="*/ 511 w 681"/>
                  <a:gd name="T27" fmla="*/ 567 h 964"/>
                  <a:gd name="T28" fmla="*/ 624 w 681"/>
                  <a:gd name="T29" fmla="*/ 681 h 964"/>
                  <a:gd name="T30" fmla="*/ 681 w 681"/>
                  <a:gd name="T31" fmla="*/ 907 h 964"/>
                  <a:gd name="T32" fmla="*/ 567 w 681"/>
                  <a:gd name="T33" fmla="*/ 964 h 964"/>
                  <a:gd name="T34" fmla="*/ 511 w 681"/>
                  <a:gd name="T35" fmla="*/ 964 h 964"/>
                  <a:gd name="T36" fmla="*/ 397 w 681"/>
                  <a:gd name="T37" fmla="*/ 851 h 964"/>
                  <a:gd name="T38" fmla="*/ 340 w 681"/>
                  <a:gd name="T39" fmla="*/ 851 h 964"/>
                  <a:gd name="T40" fmla="*/ 340 w 681"/>
                  <a:gd name="T41" fmla="*/ 624 h 964"/>
                  <a:gd name="T42" fmla="*/ 284 w 681"/>
                  <a:gd name="T43" fmla="*/ 454 h 964"/>
                  <a:gd name="T44" fmla="*/ 170 w 681"/>
                  <a:gd name="T45" fmla="*/ 397 h 964"/>
                  <a:gd name="T46" fmla="*/ 0 w 681"/>
                  <a:gd name="T47" fmla="*/ 227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1" h="964">
                    <a:moveTo>
                      <a:pt x="0" y="227"/>
                    </a:moveTo>
                    <a:lnTo>
                      <a:pt x="57" y="170"/>
                    </a:lnTo>
                    <a:lnTo>
                      <a:pt x="0" y="170"/>
                    </a:lnTo>
                    <a:lnTo>
                      <a:pt x="57" y="0"/>
                    </a:lnTo>
                    <a:lnTo>
                      <a:pt x="114" y="57"/>
                    </a:lnTo>
                    <a:lnTo>
                      <a:pt x="114" y="114"/>
                    </a:lnTo>
                    <a:lnTo>
                      <a:pt x="170" y="114"/>
                    </a:lnTo>
                    <a:lnTo>
                      <a:pt x="170" y="57"/>
                    </a:lnTo>
                    <a:lnTo>
                      <a:pt x="340" y="170"/>
                    </a:lnTo>
                    <a:lnTo>
                      <a:pt x="340" y="284"/>
                    </a:lnTo>
                    <a:lnTo>
                      <a:pt x="397" y="397"/>
                    </a:lnTo>
                    <a:lnTo>
                      <a:pt x="511" y="397"/>
                    </a:lnTo>
                    <a:lnTo>
                      <a:pt x="454" y="511"/>
                    </a:lnTo>
                    <a:lnTo>
                      <a:pt x="511" y="567"/>
                    </a:lnTo>
                    <a:lnTo>
                      <a:pt x="624" y="681"/>
                    </a:lnTo>
                    <a:lnTo>
                      <a:pt x="681" y="907"/>
                    </a:lnTo>
                    <a:lnTo>
                      <a:pt x="567" y="964"/>
                    </a:lnTo>
                    <a:lnTo>
                      <a:pt x="511" y="964"/>
                    </a:lnTo>
                    <a:lnTo>
                      <a:pt x="397" y="851"/>
                    </a:lnTo>
                    <a:lnTo>
                      <a:pt x="340" y="851"/>
                    </a:lnTo>
                    <a:lnTo>
                      <a:pt x="340" y="624"/>
                    </a:lnTo>
                    <a:lnTo>
                      <a:pt x="284" y="454"/>
                    </a:lnTo>
                    <a:lnTo>
                      <a:pt x="170" y="397"/>
                    </a:lnTo>
                    <a:lnTo>
                      <a:pt x="0" y="22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Freeform 959"/>
              <p:cNvSpPr>
                <a:spLocks/>
              </p:cNvSpPr>
              <p:nvPr/>
            </p:nvSpPr>
            <p:spPr bwMode="auto">
              <a:xfrm>
                <a:off x="921797" y="819969"/>
                <a:ext cx="438817" cy="315592"/>
              </a:xfrm>
              <a:custGeom>
                <a:avLst/>
                <a:gdLst>
                  <a:gd name="T0" fmla="*/ 284 w 397"/>
                  <a:gd name="T1" fmla="*/ 0 h 283"/>
                  <a:gd name="T2" fmla="*/ 0 w 397"/>
                  <a:gd name="T3" fmla="*/ 170 h 283"/>
                  <a:gd name="T4" fmla="*/ 0 w 397"/>
                  <a:gd name="T5" fmla="*/ 226 h 283"/>
                  <a:gd name="T6" fmla="*/ 114 w 397"/>
                  <a:gd name="T7" fmla="*/ 170 h 283"/>
                  <a:gd name="T8" fmla="*/ 171 w 397"/>
                  <a:gd name="T9" fmla="*/ 170 h 283"/>
                  <a:gd name="T10" fmla="*/ 114 w 397"/>
                  <a:gd name="T11" fmla="*/ 226 h 283"/>
                  <a:gd name="T12" fmla="*/ 171 w 397"/>
                  <a:gd name="T13" fmla="*/ 283 h 283"/>
                  <a:gd name="T14" fmla="*/ 397 w 397"/>
                  <a:gd name="T15" fmla="*/ 113 h 283"/>
                  <a:gd name="T16" fmla="*/ 284 w 397"/>
                  <a:gd name="T17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7" h="283">
                    <a:moveTo>
                      <a:pt x="284" y="0"/>
                    </a:moveTo>
                    <a:lnTo>
                      <a:pt x="0" y="170"/>
                    </a:lnTo>
                    <a:lnTo>
                      <a:pt x="0" y="226"/>
                    </a:lnTo>
                    <a:lnTo>
                      <a:pt x="114" y="170"/>
                    </a:lnTo>
                    <a:lnTo>
                      <a:pt x="171" y="170"/>
                    </a:lnTo>
                    <a:lnTo>
                      <a:pt x="114" y="226"/>
                    </a:lnTo>
                    <a:lnTo>
                      <a:pt x="171" y="283"/>
                    </a:lnTo>
                    <a:lnTo>
                      <a:pt x="397" y="113"/>
                    </a:lnTo>
                    <a:lnTo>
                      <a:pt x="284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Freeform 961"/>
              <p:cNvSpPr>
                <a:spLocks/>
              </p:cNvSpPr>
              <p:nvPr/>
            </p:nvSpPr>
            <p:spPr bwMode="auto">
              <a:xfrm>
                <a:off x="1314450" y="952500"/>
                <a:ext cx="877636" cy="885441"/>
              </a:xfrm>
              <a:custGeom>
                <a:avLst/>
                <a:gdLst>
                  <a:gd name="T0" fmla="*/ 283 w 794"/>
                  <a:gd name="T1" fmla="*/ 0 h 794"/>
                  <a:gd name="T2" fmla="*/ 397 w 794"/>
                  <a:gd name="T3" fmla="*/ 113 h 794"/>
                  <a:gd name="T4" fmla="*/ 453 w 794"/>
                  <a:gd name="T5" fmla="*/ 170 h 794"/>
                  <a:gd name="T6" fmla="*/ 453 w 794"/>
                  <a:gd name="T7" fmla="*/ 227 h 794"/>
                  <a:gd name="T8" fmla="*/ 340 w 794"/>
                  <a:gd name="T9" fmla="*/ 227 h 794"/>
                  <a:gd name="T10" fmla="*/ 340 w 794"/>
                  <a:gd name="T11" fmla="*/ 340 h 794"/>
                  <a:gd name="T12" fmla="*/ 453 w 794"/>
                  <a:gd name="T13" fmla="*/ 454 h 794"/>
                  <a:gd name="T14" fmla="*/ 453 w 794"/>
                  <a:gd name="T15" fmla="*/ 510 h 794"/>
                  <a:gd name="T16" fmla="*/ 567 w 794"/>
                  <a:gd name="T17" fmla="*/ 567 h 794"/>
                  <a:gd name="T18" fmla="*/ 623 w 794"/>
                  <a:gd name="T19" fmla="*/ 624 h 794"/>
                  <a:gd name="T20" fmla="*/ 680 w 794"/>
                  <a:gd name="T21" fmla="*/ 624 h 794"/>
                  <a:gd name="T22" fmla="*/ 737 w 794"/>
                  <a:gd name="T23" fmla="*/ 680 h 794"/>
                  <a:gd name="T24" fmla="*/ 794 w 794"/>
                  <a:gd name="T25" fmla="*/ 737 h 794"/>
                  <a:gd name="T26" fmla="*/ 680 w 794"/>
                  <a:gd name="T27" fmla="*/ 794 h 794"/>
                  <a:gd name="T28" fmla="*/ 453 w 794"/>
                  <a:gd name="T29" fmla="*/ 794 h 794"/>
                  <a:gd name="T30" fmla="*/ 340 w 794"/>
                  <a:gd name="T31" fmla="*/ 794 h 794"/>
                  <a:gd name="T32" fmla="*/ 340 w 794"/>
                  <a:gd name="T33" fmla="*/ 737 h 794"/>
                  <a:gd name="T34" fmla="*/ 283 w 794"/>
                  <a:gd name="T35" fmla="*/ 737 h 794"/>
                  <a:gd name="T36" fmla="*/ 283 w 794"/>
                  <a:gd name="T37" fmla="*/ 680 h 794"/>
                  <a:gd name="T38" fmla="*/ 227 w 794"/>
                  <a:gd name="T39" fmla="*/ 624 h 794"/>
                  <a:gd name="T40" fmla="*/ 227 w 794"/>
                  <a:gd name="T41" fmla="*/ 567 h 794"/>
                  <a:gd name="T42" fmla="*/ 170 w 794"/>
                  <a:gd name="T43" fmla="*/ 397 h 794"/>
                  <a:gd name="T44" fmla="*/ 56 w 794"/>
                  <a:gd name="T45" fmla="*/ 454 h 794"/>
                  <a:gd name="T46" fmla="*/ 113 w 794"/>
                  <a:gd name="T47" fmla="*/ 340 h 794"/>
                  <a:gd name="T48" fmla="*/ 56 w 794"/>
                  <a:gd name="T49" fmla="*/ 284 h 794"/>
                  <a:gd name="T50" fmla="*/ 0 w 794"/>
                  <a:gd name="T51" fmla="*/ 284 h 794"/>
                  <a:gd name="T52" fmla="*/ 56 w 794"/>
                  <a:gd name="T53" fmla="*/ 227 h 794"/>
                  <a:gd name="T54" fmla="*/ 56 w 794"/>
                  <a:gd name="T55" fmla="*/ 170 h 794"/>
                  <a:gd name="T56" fmla="*/ 227 w 794"/>
                  <a:gd name="T57" fmla="*/ 113 h 794"/>
                  <a:gd name="T58" fmla="*/ 227 w 794"/>
                  <a:gd name="T59" fmla="*/ 57 h 794"/>
                  <a:gd name="T60" fmla="*/ 283 w 794"/>
                  <a:gd name="T61" fmla="*/ 0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94" h="794">
                    <a:moveTo>
                      <a:pt x="283" y="0"/>
                    </a:moveTo>
                    <a:lnTo>
                      <a:pt x="397" y="113"/>
                    </a:lnTo>
                    <a:lnTo>
                      <a:pt x="453" y="170"/>
                    </a:lnTo>
                    <a:lnTo>
                      <a:pt x="453" y="227"/>
                    </a:lnTo>
                    <a:lnTo>
                      <a:pt x="340" y="227"/>
                    </a:lnTo>
                    <a:lnTo>
                      <a:pt x="340" y="340"/>
                    </a:lnTo>
                    <a:lnTo>
                      <a:pt x="453" y="454"/>
                    </a:lnTo>
                    <a:lnTo>
                      <a:pt x="453" y="510"/>
                    </a:lnTo>
                    <a:lnTo>
                      <a:pt x="567" y="567"/>
                    </a:lnTo>
                    <a:lnTo>
                      <a:pt x="623" y="624"/>
                    </a:lnTo>
                    <a:lnTo>
                      <a:pt x="680" y="624"/>
                    </a:lnTo>
                    <a:lnTo>
                      <a:pt x="737" y="680"/>
                    </a:lnTo>
                    <a:lnTo>
                      <a:pt x="794" y="737"/>
                    </a:lnTo>
                    <a:lnTo>
                      <a:pt x="680" y="794"/>
                    </a:lnTo>
                    <a:lnTo>
                      <a:pt x="453" y="794"/>
                    </a:lnTo>
                    <a:lnTo>
                      <a:pt x="340" y="794"/>
                    </a:lnTo>
                    <a:lnTo>
                      <a:pt x="340" y="737"/>
                    </a:lnTo>
                    <a:lnTo>
                      <a:pt x="283" y="737"/>
                    </a:lnTo>
                    <a:lnTo>
                      <a:pt x="283" y="680"/>
                    </a:lnTo>
                    <a:lnTo>
                      <a:pt x="227" y="624"/>
                    </a:lnTo>
                    <a:lnTo>
                      <a:pt x="227" y="567"/>
                    </a:lnTo>
                    <a:lnTo>
                      <a:pt x="170" y="397"/>
                    </a:lnTo>
                    <a:lnTo>
                      <a:pt x="56" y="454"/>
                    </a:lnTo>
                    <a:lnTo>
                      <a:pt x="113" y="340"/>
                    </a:lnTo>
                    <a:lnTo>
                      <a:pt x="56" y="284"/>
                    </a:lnTo>
                    <a:lnTo>
                      <a:pt x="0" y="284"/>
                    </a:lnTo>
                    <a:lnTo>
                      <a:pt x="56" y="227"/>
                    </a:lnTo>
                    <a:lnTo>
                      <a:pt x="56" y="170"/>
                    </a:lnTo>
                    <a:lnTo>
                      <a:pt x="227" y="113"/>
                    </a:lnTo>
                    <a:lnTo>
                      <a:pt x="227" y="57"/>
                    </a:lnTo>
                    <a:lnTo>
                      <a:pt x="28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Freeform 921"/>
              <p:cNvSpPr>
                <a:spLocks/>
              </p:cNvSpPr>
              <p:nvPr/>
            </p:nvSpPr>
            <p:spPr bwMode="auto">
              <a:xfrm>
                <a:off x="685800" y="1457325"/>
                <a:ext cx="626725" cy="632298"/>
              </a:xfrm>
              <a:custGeom>
                <a:avLst/>
                <a:gdLst>
                  <a:gd name="T0" fmla="*/ 113 w 567"/>
                  <a:gd name="T1" fmla="*/ 510 h 567"/>
                  <a:gd name="T2" fmla="*/ 227 w 567"/>
                  <a:gd name="T3" fmla="*/ 567 h 567"/>
                  <a:gd name="T4" fmla="*/ 340 w 567"/>
                  <a:gd name="T5" fmla="*/ 510 h 567"/>
                  <a:gd name="T6" fmla="*/ 340 w 567"/>
                  <a:gd name="T7" fmla="*/ 453 h 567"/>
                  <a:gd name="T8" fmla="*/ 453 w 567"/>
                  <a:gd name="T9" fmla="*/ 510 h 567"/>
                  <a:gd name="T10" fmla="*/ 567 w 567"/>
                  <a:gd name="T11" fmla="*/ 453 h 567"/>
                  <a:gd name="T12" fmla="*/ 510 w 567"/>
                  <a:gd name="T13" fmla="*/ 340 h 567"/>
                  <a:gd name="T14" fmla="*/ 453 w 567"/>
                  <a:gd name="T15" fmla="*/ 226 h 567"/>
                  <a:gd name="T16" fmla="*/ 397 w 567"/>
                  <a:gd name="T17" fmla="*/ 113 h 567"/>
                  <a:gd name="T18" fmla="*/ 397 w 567"/>
                  <a:gd name="T19" fmla="*/ 56 h 567"/>
                  <a:gd name="T20" fmla="*/ 340 w 567"/>
                  <a:gd name="T21" fmla="*/ 0 h 567"/>
                  <a:gd name="T22" fmla="*/ 283 w 567"/>
                  <a:gd name="T23" fmla="*/ 113 h 567"/>
                  <a:gd name="T24" fmla="*/ 227 w 567"/>
                  <a:gd name="T25" fmla="*/ 170 h 567"/>
                  <a:gd name="T26" fmla="*/ 170 w 567"/>
                  <a:gd name="T27" fmla="*/ 226 h 567"/>
                  <a:gd name="T28" fmla="*/ 56 w 567"/>
                  <a:gd name="T29" fmla="*/ 283 h 567"/>
                  <a:gd name="T30" fmla="*/ 0 w 567"/>
                  <a:gd name="T31" fmla="*/ 283 h 567"/>
                  <a:gd name="T32" fmla="*/ 0 w 567"/>
                  <a:gd name="T33" fmla="*/ 453 h 567"/>
                  <a:gd name="T34" fmla="*/ 56 w 567"/>
                  <a:gd name="T35" fmla="*/ 510 h 567"/>
                  <a:gd name="T36" fmla="*/ 113 w 567"/>
                  <a:gd name="T37" fmla="*/ 510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67" h="567">
                    <a:moveTo>
                      <a:pt x="113" y="510"/>
                    </a:moveTo>
                    <a:lnTo>
                      <a:pt x="227" y="567"/>
                    </a:lnTo>
                    <a:lnTo>
                      <a:pt x="340" y="510"/>
                    </a:lnTo>
                    <a:lnTo>
                      <a:pt x="340" y="453"/>
                    </a:lnTo>
                    <a:lnTo>
                      <a:pt x="453" y="510"/>
                    </a:lnTo>
                    <a:lnTo>
                      <a:pt x="567" y="453"/>
                    </a:lnTo>
                    <a:lnTo>
                      <a:pt x="510" y="340"/>
                    </a:lnTo>
                    <a:lnTo>
                      <a:pt x="453" y="226"/>
                    </a:lnTo>
                    <a:lnTo>
                      <a:pt x="397" y="113"/>
                    </a:lnTo>
                    <a:lnTo>
                      <a:pt x="397" y="56"/>
                    </a:lnTo>
                    <a:lnTo>
                      <a:pt x="340" y="0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170" y="226"/>
                    </a:lnTo>
                    <a:lnTo>
                      <a:pt x="56" y="283"/>
                    </a:lnTo>
                    <a:lnTo>
                      <a:pt x="0" y="283"/>
                    </a:lnTo>
                    <a:lnTo>
                      <a:pt x="0" y="453"/>
                    </a:lnTo>
                    <a:lnTo>
                      <a:pt x="56" y="510"/>
                    </a:lnTo>
                    <a:lnTo>
                      <a:pt x="113" y="51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Freeform 1049"/>
              <p:cNvSpPr>
                <a:spLocks/>
              </p:cNvSpPr>
              <p:nvPr/>
            </p:nvSpPr>
            <p:spPr bwMode="auto">
              <a:xfrm>
                <a:off x="1257300" y="1266825"/>
                <a:ext cx="187907" cy="189578"/>
              </a:xfrm>
              <a:custGeom>
                <a:avLst/>
                <a:gdLst>
                  <a:gd name="T0" fmla="*/ 57 w 170"/>
                  <a:gd name="T1" fmla="*/ 0 h 170"/>
                  <a:gd name="T2" fmla="*/ 0 w 170"/>
                  <a:gd name="T3" fmla="*/ 56 h 170"/>
                  <a:gd name="T4" fmla="*/ 0 w 170"/>
                  <a:gd name="T5" fmla="*/ 113 h 170"/>
                  <a:gd name="T6" fmla="*/ 57 w 170"/>
                  <a:gd name="T7" fmla="*/ 170 h 170"/>
                  <a:gd name="T8" fmla="*/ 113 w 170"/>
                  <a:gd name="T9" fmla="*/ 170 h 170"/>
                  <a:gd name="T10" fmla="*/ 170 w 170"/>
                  <a:gd name="T11" fmla="*/ 56 h 170"/>
                  <a:gd name="T12" fmla="*/ 113 w 170"/>
                  <a:gd name="T13" fmla="*/ 0 h 170"/>
                  <a:gd name="T14" fmla="*/ 57 w 170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0" h="170">
                    <a:moveTo>
                      <a:pt x="57" y="0"/>
                    </a:moveTo>
                    <a:lnTo>
                      <a:pt x="0" y="56"/>
                    </a:lnTo>
                    <a:lnTo>
                      <a:pt x="0" y="113"/>
                    </a:lnTo>
                    <a:lnTo>
                      <a:pt x="57" y="170"/>
                    </a:lnTo>
                    <a:lnTo>
                      <a:pt x="113" y="170"/>
                    </a:lnTo>
                    <a:lnTo>
                      <a:pt x="170" y="56"/>
                    </a:lnTo>
                    <a:lnTo>
                      <a:pt x="113" y="0"/>
                    </a:lnTo>
                    <a:lnTo>
                      <a:pt x="5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Freeform 1050"/>
              <p:cNvSpPr>
                <a:spLocks/>
              </p:cNvSpPr>
              <p:nvPr/>
            </p:nvSpPr>
            <p:spPr bwMode="auto">
              <a:xfrm>
                <a:off x="1066800" y="1333500"/>
                <a:ext cx="626725" cy="759427"/>
              </a:xfrm>
              <a:custGeom>
                <a:avLst/>
                <a:gdLst>
                  <a:gd name="T0" fmla="*/ 170 w 567"/>
                  <a:gd name="T1" fmla="*/ 0 h 681"/>
                  <a:gd name="T2" fmla="*/ 0 w 567"/>
                  <a:gd name="T3" fmla="*/ 114 h 681"/>
                  <a:gd name="T4" fmla="*/ 57 w 567"/>
                  <a:gd name="T5" fmla="*/ 170 h 681"/>
                  <a:gd name="T6" fmla="*/ 57 w 567"/>
                  <a:gd name="T7" fmla="*/ 227 h 681"/>
                  <a:gd name="T8" fmla="*/ 227 w 567"/>
                  <a:gd name="T9" fmla="*/ 567 h 681"/>
                  <a:gd name="T10" fmla="*/ 227 w 567"/>
                  <a:gd name="T11" fmla="*/ 624 h 681"/>
                  <a:gd name="T12" fmla="*/ 283 w 567"/>
                  <a:gd name="T13" fmla="*/ 681 h 681"/>
                  <a:gd name="T14" fmla="*/ 340 w 567"/>
                  <a:gd name="T15" fmla="*/ 624 h 681"/>
                  <a:gd name="T16" fmla="*/ 454 w 567"/>
                  <a:gd name="T17" fmla="*/ 567 h 681"/>
                  <a:gd name="T18" fmla="*/ 510 w 567"/>
                  <a:gd name="T19" fmla="*/ 567 h 681"/>
                  <a:gd name="T20" fmla="*/ 510 w 567"/>
                  <a:gd name="T21" fmla="*/ 511 h 681"/>
                  <a:gd name="T22" fmla="*/ 567 w 567"/>
                  <a:gd name="T23" fmla="*/ 454 h 681"/>
                  <a:gd name="T24" fmla="*/ 567 w 567"/>
                  <a:gd name="T25" fmla="*/ 397 h 681"/>
                  <a:gd name="T26" fmla="*/ 510 w 567"/>
                  <a:gd name="T27" fmla="*/ 397 h 681"/>
                  <a:gd name="T28" fmla="*/ 510 w 567"/>
                  <a:gd name="T29" fmla="*/ 340 h 681"/>
                  <a:gd name="T30" fmla="*/ 454 w 567"/>
                  <a:gd name="T31" fmla="*/ 284 h 681"/>
                  <a:gd name="T32" fmla="*/ 454 w 567"/>
                  <a:gd name="T33" fmla="*/ 227 h 681"/>
                  <a:gd name="T34" fmla="*/ 397 w 567"/>
                  <a:gd name="T35" fmla="*/ 57 h 681"/>
                  <a:gd name="T36" fmla="*/ 283 w 567"/>
                  <a:gd name="T37" fmla="*/ 114 h 681"/>
                  <a:gd name="T38" fmla="*/ 227 w 567"/>
                  <a:gd name="T39" fmla="*/ 114 h 681"/>
                  <a:gd name="T40" fmla="*/ 170 w 567"/>
                  <a:gd name="T41" fmla="*/ 57 h 681"/>
                  <a:gd name="T42" fmla="*/ 170 w 567"/>
                  <a:gd name="T43" fmla="*/ 0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67" h="681">
                    <a:moveTo>
                      <a:pt x="170" y="0"/>
                    </a:moveTo>
                    <a:lnTo>
                      <a:pt x="0" y="114"/>
                    </a:lnTo>
                    <a:lnTo>
                      <a:pt x="57" y="170"/>
                    </a:lnTo>
                    <a:lnTo>
                      <a:pt x="57" y="227"/>
                    </a:lnTo>
                    <a:lnTo>
                      <a:pt x="227" y="567"/>
                    </a:lnTo>
                    <a:lnTo>
                      <a:pt x="227" y="624"/>
                    </a:lnTo>
                    <a:lnTo>
                      <a:pt x="283" y="681"/>
                    </a:lnTo>
                    <a:lnTo>
                      <a:pt x="340" y="624"/>
                    </a:lnTo>
                    <a:lnTo>
                      <a:pt x="454" y="567"/>
                    </a:lnTo>
                    <a:lnTo>
                      <a:pt x="510" y="567"/>
                    </a:lnTo>
                    <a:lnTo>
                      <a:pt x="510" y="511"/>
                    </a:lnTo>
                    <a:lnTo>
                      <a:pt x="567" y="454"/>
                    </a:lnTo>
                    <a:lnTo>
                      <a:pt x="567" y="397"/>
                    </a:lnTo>
                    <a:lnTo>
                      <a:pt x="510" y="397"/>
                    </a:lnTo>
                    <a:lnTo>
                      <a:pt x="510" y="340"/>
                    </a:lnTo>
                    <a:lnTo>
                      <a:pt x="454" y="284"/>
                    </a:lnTo>
                    <a:lnTo>
                      <a:pt x="454" y="227"/>
                    </a:lnTo>
                    <a:lnTo>
                      <a:pt x="397" y="57"/>
                    </a:lnTo>
                    <a:lnTo>
                      <a:pt x="283" y="114"/>
                    </a:lnTo>
                    <a:lnTo>
                      <a:pt x="227" y="114"/>
                    </a:lnTo>
                    <a:lnTo>
                      <a:pt x="170" y="57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正方形/長方形 2"/>
          <p:cNvSpPr/>
          <p:nvPr/>
        </p:nvSpPr>
        <p:spPr>
          <a:xfrm>
            <a:off x="8657184" y="2875410"/>
            <a:ext cx="3047136" cy="94609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800" dirty="0" smtClean="0">
                <a:latin typeface="+mn-ea"/>
              </a:rPr>
              <a:t> 8/6</a:t>
            </a:r>
            <a:r>
              <a:rPr kumimoji="1" lang="ja-JP" altLang="en-US" sz="2800" dirty="0">
                <a:latin typeface="+mn-ea"/>
              </a:rPr>
              <a:t>～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 </a:t>
            </a:r>
            <a:r>
              <a:rPr kumimoji="1" lang="ja-JP" altLang="en-US" sz="2800" dirty="0" smtClean="0">
                <a:latin typeface="+mn-ea"/>
              </a:rPr>
              <a:t>全域</a:t>
            </a:r>
            <a:r>
              <a:rPr kumimoji="1" lang="ja-JP" altLang="en-US" sz="2800" dirty="0">
                <a:latin typeface="+mn-ea"/>
              </a:rPr>
              <a:t>でスタート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8477080" y="4921785"/>
            <a:ext cx="3424188" cy="781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訪問看護ステーション協力事業所数　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kumimoji="1" lang="en-US" altLang="ja-JP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58</a:t>
            </a:r>
            <a:r>
              <a:rPr kumimoji="1" lang="ja-JP" altLang="en-US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箇所（</a:t>
            </a:r>
            <a:r>
              <a:rPr kumimoji="1" lang="en-US" altLang="ja-JP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kumimoji="1" lang="ja-JP" altLang="en-US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</a:t>
            </a:r>
            <a:r>
              <a:rPr kumimoji="1" lang="ja-JP" altLang="en-US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日現在</a:t>
            </a:r>
            <a:r>
              <a:rPr kumimoji="1" lang="en-US" altLang="ja-JP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r>
              <a:rPr kumimoji="1" lang="ja-JP" altLang="en-US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 </a:t>
            </a:r>
            <a:r>
              <a:rPr kumimoji="1" lang="en-US" altLang="ja-JP" sz="14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順次追加予定</a:t>
            </a:r>
            <a:endParaRPr kumimoji="1" lang="en-US" altLang="ja-JP" sz="1400" b="1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791979" y="5928492"/>
            <a:ext cx="2976486" cy="241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《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大阪府訪問看護ステーション協会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7773864" y="5888758"/>
            <a:ext cx="4603208" cy="9622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・訪問看護事業の健全な発展に寄与することを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目的に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設立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した団体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会員施設数：約８６０箇所</a:t>
            </a:r>
            <a:r>
              <a:rPr kumimoji="1" lang="ja-JP" altLang="en-US" sz="11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en-US" altLang="ja-JP" sz="11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(2021</a:t>
            </a:r>
            <a:r>
              <a:rPr kumimoji="1" lang="ja-JP" altLang="en-US" sz="11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年現在</a:t>
            </a:r>
            <a:r>
              <a:rPr kumimoji="1" lang="en-US" altLang="ja-JP" sz="11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7906865" y="5650487"/>
            <a:ext cx="608829" cy="24721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33960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角丸四角形 74"/>
          <p:cNvSpPr/>
          <p:nvPr/>
        </p:nvSpPr>
        <p:spPr>
          <a:xfrm>
            <a:off x="209286" y="5715737"/>
            <a:ext cx="7560877" cy="1086697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豊能圏域：２か所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三島圏域：２か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所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pPr>
              <a:lnSpc>
                <a:spcPts val="20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北河内圏域：２か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所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待機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場所を設置（救急車や災害用テントを使用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その他の対策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上記以外の市町村等では、民間救急車の利用や訪問診療等の</a:t>
            </a:r>
            <a:endParaRPr lang="en-US" altLang="ja-JP" sz="14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 待機場所設置以外の対策を実施</a:t>
            </a:r>
            <a:endParaRPr lang="en-US" altLang="ja-JP" sz="14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01816" y="5368694"/>
            <a:ext cx="756541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独自に対策をする市町村等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51" name="表 50"/>
          <p:cNvGraphicFramePr>
            <a:graphicFrameLocks noGrp="1"/>
          </p:cNvGraphicFramePr>
          <p:nvPr>
            <p:extLst/>
          </p:nvPr>
        </p:nvGraphicFramePr>
        <p:xfrm>
          <a:off x="178741" y="564992"/>
          <a:ext cx="7563866" cy="4355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844">
                  <a:extLst>
                    <a:ext uri="{9D8B030D-6E8A-4147-A177-3AD203B41FA5}">
                      <a16:colId xmlns:a16="http://schemas.microsoft.com/office/drawing/2014/main" val="3443691883"/>
                    </a:ext>
                  </a:extLst>
                </a:gridCol>
                <a:gridCol w="2292316">
                  <a:extLst>
                    <a:ext uri="{9D8B030D-6E8A-4147-A177-3AD203B41FA5}">
                      <a16:colId xmlns:a16="http://schemas.microsoft.com/office/drawing/2014/main" val="1709213455"/>
                    </a:ext>
                  </a:extLst>
                </a:gridCol>
                <a:gridCol w="1153784">
                  <a:extLst>
                    <a:ext uri="{9D8B030D-6E8A-4147-A177-3AD203B41FA5}">
                      <a16:colId xmlns:a16="http://schemas.microsoft.com/office/drawing/2014/main" val="1026198276"/>
                    </a:ext>
                  </a:extLst>
                </a:gridCol>
                <a:gridCol w="1817820">
                  <a:extLst>
                    <a:ext uri="{9D8B030D-6E8A-4147-A177-3AD203B41FA5}">
                      <a16:colId xmlns:a16="http://schemas.microsoft.com/office/drawing/2014/main" val="2072497509"/>
                    </a:ext>
                  </a:extLst>
                </a:gridCol>
                <a:gridCol w="1358102">
                  <a:extLst>
                    <a:ext uri="{9D8B030D-6E8A-4147-A177-3AD203B41FA5}">
                      <a16:colId xmlns:a16="http://schemas.microsoft.com/office/drawing/2014/main" val="446390114"/>
                    </a:ext>
                  </a:extLst>
                </a:gridCol>
              </a:tblGrid>
              <a:tr h="337484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ステーション名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ベッド数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177898"/>
                  </a:ext>
                </a:extLst>
              </a:tr>
              <a:tr h="59059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大阪市内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vert="eaVert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第一入院患者待機ステーション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○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床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375737"/>
                  </a:ext>
                </a:extLst>
              </a:tr>
              <a:tr h="59059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第二入院患者待機ステーション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状況により稼働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８床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3344165"/>
                  </a:ext>
                </a:extLst>
              </a:tr>
              <a:tr h="59059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大阪市外　</a:t>
                      </a:r>
                      <a:r>
                        <a:rPr kumimoji="1" lang="en-US" altLang="ja-JP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※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vert="eaVert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豊能二次医療圏域　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８月下旬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３床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933734"/>
                  </a:ext>
                </a:extLst>
              </a:tr>
              <a:tr h="59059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南河内二次医療圏域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９月上旬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２床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4451109"/>
                  </a:ext>
                </a:extLst>
              </a:tr>
              <a:tr h="59059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泉州二次医療圏域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北部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○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２床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7345966"/>
                  </a:ext>
                </a:extLst>
              </a:tr>
              <a:tr h="5905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vert="eaVert" anchor="ctr"/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南部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○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２床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754123"/>
                  </a:ext>
                </a:extLst>
              </a:tr>
              <a:tr h="4462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合計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　　　　　　　　　　　　　　　　　　　　　　　　　６か所　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２７床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0416841"/>
                  </a:ext>
                </a:extLst>
              </a:tr>
            </a:tbl>
          </a:graphicData>
        </a:graphic>
      </p:graphicFrame>
      <p:sp>
        <p:nvSpPr>
          <p:cNvPr id="88" name="テキスト ボックス 87"/>
          <p:cNvSpPr txBox="1"/>
          <p:nvPr/>
        </p:nvSpPr>
        <p:spPr>
          <a:xfrm>
            <a:off x="1452282" y="4878369"/>
            <a:ext cx="630599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大阪市外は大阪府入院患者待機ステーション設置市町村等支援事業を活用</a:t>
            </a:r>
            <a:endParaRPr lang="en-US" altLang="ja-JP" sz="1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1" name="Freeform 73"/>
          <p:cNvSpPr>
            <a:spLocks/>
          </p:cNvSpPr>
          <p:nvPr/>
        </p:nvSpPr>
        <p:spPr bwMode="auto">
          <a:xfrm>
            <a:off x="9264493" y="5551179"/>
            <a:ext cx="720110" cy="785963"/>
          </a:xfrm>
          <a:custGeom>
            <a:avLst/>
            <a:gdLst>
              <a:gd name="T0" fmla="*/ 38 w 695"/>
              <a:gd name="T1" fmla="*/ 68 h 729"/>
              <a:gd name="T2" fmla="*/ 43 w 695"/>
              <a:gd name="T3" fmla="*/ 74 h 729"/>
              <a:gd name="T4" fmla="*/ 43 w 695"/>
              <a:gd name="T5" fmla="*/ 80 h 729"/>
              <a:gd name="T6" fmla="*/ 51 w 695"/>
              <a:gd name="T7" fmla="*/ 93 h 729"/>
              <a:gd name="T8" fmla="*/ 54 w 695"/>
              <a:gd name="T9" fmla="*/ 103 h 729"/>
              <a:gd name="T10" fmla="*/ 63 w 695"/>
              <a:gd name="T11" fmla="*/ 112 h 729"/>
              <a:gd name="T12" fmla="*/ 70 w 695"/>
              <a:gd name="T13" fmla="*/ 112 h 729"/>
              <a:gd name="T14" fmla="*/ 70 w 695"/>
              <a:gd name="T15" fmla="*/ 124 h 729"/>
              <a:gd name="T16" fmla="*/ 75 w 695"/>
              <a:gd name="T17" fmla="*/ 124 h 729"/>
              <a:gd name="T18" fmla="*/ 77 w 695"/>
              <a:gd name="T19" fmla="*/ 133 h 729"/>
              <a:gd name="T20" fmla="*/ 88 w 695"/>
              <a:gd name="T21" fmla="*/ 134 h 729"/>
              <a:gd name="T22" fmla="*/ 92 w 695"/>
              <a:gd name="T23" fmla="*/ 145 h 729"/>
              <a:gd name="T24" fmla="*/ 88 w 695"/>
              <a:gd name="T25" fmla="*/ 148 h 729"/>
              <a:gd name="T26" fmla="*/ 88 w 695"/>
              <a:gd name="T27" fmla="*/ 156 h 729"/>
              <a:gd name="T28" fmla="*/ 85 w 695"/>
              <a:gd name="T29" fmla="*/ 157 h 729"/>
              <a:gd name="T30" fmla="*/ 78 w 695"/>
              <a:gd name="T31" fmla="*/ 162 h 729"/>
              <a:gd name="T32" fmla="*/ 72 w 695"/>
              <a:gd name="T33" fmla="*/ 160 h 729"/>
              <a:gd name="T34" fmla="*/ 71 w 695"/>
              <a:gd name="T35" fmla="*/ 162 h 729"/>
              <a:gd name="T36" fmla="*/ 63 w 695"/>
              <a:gd name="T37" fmla="*/ 165 h 729"/>
              <a:gd name="T38" fmla="*/ 56 w 695"/>
              <a:gd name="T39" fmla="*/ 160 h 729"/>
              <a:gd name="T40" fmla="*/ 50 w 695"/>
              <a:gd name="T41" fmla="*/ 162 h 729"/>
              <a:gd name="T42" fmla="*/ 50 w 695"/>
              <a:gd name="T43" fmla="*/ 157 h 729"/>
              <a:gd name="T44" fmla="*/ 42 w 695"/>
              <a:gd name="T45" fmla="*/ 157 h 729"/>
              <a:gd name="T46" fmla="*/ 39 w 695"/>
              <a:gd name="T47" fmla="*/ 145 h 729"/>
              <a:gd name="T48" fmla="*/ 32 w 695"/>
              <a:gd name="T49" fmla="*/ 145 h 729"/>
              <a:gd name="T50" fmla="*/ 29 w 695"/>
              <a:gd name="T51" fmla="*/ 133 h 729"/>
              <a:gd name="T52" fmla="*/ 26 w 695"/>
              <a:gd name="T53" fmla="*/ 129 h 729"/>
              <a:gd name="T54" fmla="*/ 28 w 695"/>
              <a:gd name="T55" fmla="*/ 116 h 729"/>
              <a:gd name="T56" fmla="*/ 17 w 695"/>
              <a:gd name="T57" fmla="*/ 87 h 729"/>
              <a:gd name="T58" fmla="*/ 5 w 695"/>
              <a:gd name="T59" fmla="*/ 87 h 729"/>
              <a:gd name="T60" fmla="*/ 5 w 695"/>
              <a:gd name="T61" fmla="*/ 80 h 729"/>
              <a:gd name="T62" fmla="*/ 13 w 695"/>
              <a:gd name="T63" fmla="*/ 80 h 729"/>
              <a:gd name="T64" fmla="*/ 13 w 695"/>
              <a:gd name="T65" fmla="*/ 70 h 729"/>
              <a:gd name="T66" fmla="*/ 11 w 695"/>
              <a:gd name="T67" fmla="*/ 64 h 729"/>
              <a:gd name="T68" fmla="*/ 4 w 695"/>
              <a:gd name="T69" fmla="*/ 58 h 729"/>
              <a:gd name="T70" fmla="*/ 0 w 695"/>
              <a:gd name="T71" fmla="*/ 52 h 729"/>
              <a:gd name="T72" fmla="*/ 4 w 695"/>
              <a:gd name="T73" fmla="*/ 45 h 729"/>
              <a:gd name="T74" fmla="*/ 4 w 695"/>
              <a:gd name="T75" fmla="*/ 35 h 729"/>
              <a:gd name="T76" fmla="*/ 11 w 695"/>
              <a:gd name="T77" fmla="*/ 36 h 729"/>
              <a:gd name="T78" fmla="*/ 15 w 695"/>
              <a:gd name="T79" fmla="*/ 30 h 729"/>
              <a:gd name="T80" fmla="*/ 19 w 695"/>
              <a:gd name="T81" fmla="*/ 32 h 729"/>
              <a:gd name="T82" fmla="*/ 24 w 695"/>
              <a:gd name="T83" fmla="*/ 25 h 729"/>
              <a:gd name="T84" fmla="*/ 21 w 695"/>
              <a:gd name="T85" fmla="*/ 16 h 729"/>
              <a:gd name="T86" fmla="*/ 23 w 695"/>
              <a:gd name="T87" fmla="*/ 11 h 729"/>
              <a:gd name="T88" fmla="*/ 26 w 695"/>
              <a:gd name="T89" fmla="*/ 15 h 729"/>
              <a:gd name="T90" fmla="*/ 24 w 695"/>
              <a:gd name="T91" fmla="*/ 17 h 729"/>
              <a:gd name="T92" fmla="*/ 26 w 695"/>
              <a:gd name="T93" fmla="*/ 22 h 729"/>
              <a:gd name="T94" fmla="*/ 32 w 695"/>
              <a:gd name="T95" fmla="*/ 13 h 729"/>
              <a:gd name="T96" fmla="*/ 30 w 695"/>
              <a:gd name="T97" fmla="*/ 9 h 729"/>
              <a:gd name="T98" fmla="*/ 29 w 695"/>
              <a:gd name="T99" fmla="*/ 11 h 729"/>
              <a:gd name="T100" fmla="*/ 26 w 695"/>
              <a:gd name="T101" fmla="*/ 6 h 729"/>
              <a:gd name="T102" fmla="*/ 31 w 695"/>
              <a:gd name="T103" fmla="*/ 0 h 729"/>
              <a:gd name="T104" fmla="*/ 34 w 695"/>
              <a:gd name="T105" fmla="*/ 6 h 729"/>
              <a:gd name="T106" fmla="*/ 45 w 695"/>
              <a:gd name="T107" fmla="*/ 21 h 729"/>
              <a:gd name="T108" fmla="*/ 45 w 695"/>
              <a:gd name="T109" fmla="*/ 25 h 729"/>
              <a:gd name="T110" fmla="*/ 50 w 695"/>
              <a:gd name="T111" fmla="*/ 30 h 729"/>
              <a:gd name="T112" fmla="*/ 49 w 695"/>
              <a:gd name="T113" fmla="*/ 50 h 729"/>
              <a:gd name="T114" fmla="*/ 46 w 695"/>
              <a:gd name="T115" fmla="*/ 46 h 729"/>
              <a:gd name="T116" fmla="*/ 40 w 695"/>
              <a:gd name="T117" fmla="*/ 49 h 729"/>
              <a:gd name="T118" fmla="*/ 38 w 695"/>
              <a:gd name="T119" fmla="*/ 54 h 729"/>
              <a:gd name="T120" fmla="*/ 38 w 695"/>
              <a:gd name="T121" fmla="*/ 68 h 72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95" h="729">
                <a:moveTo>
                  <a:pt x="285" y="301"/>
                </a:moveTo>
                <a:lnTo>
                  <a:pt x="327" y="333"/>
                </a:lnTo>
                <a:lnTo>
                  <a:pt x="327" y="357"/>
                </a:lnTo>
                <a:lnTo>
                  <a:pt x="393" y="412"/>
                </a:lnTo>
                <a:lnTo>
                  <a:pt x="410" y="460"/>
                </a:lnTo>
                <a:lnTo>
                  <a:pt x="469" y="499"/>
                </a:lnTo>
                <a:lnTo>
                  <a:pt x="528" y="499"/>
                </a:lnTo>
                <a:lnTo>
                  <a:pt x="519" y="555"/>
                </a:lnTo>
                <a:lnTo>
                  <a:pt x="569" y="555"/>
                </a:lnTo>
                <a:lnTo>
                  <a:pt x="578" y="595"/>
                </a:lnTo>
                <a:lnTo>
                  <a:pt x="670" y="602"/>
                </a:lnTo>
                <a:lnTo>
                  <a:pt x="695" y="650"/>
                </a:lnTo>
                <a:lnTo>
                  <a:pt x="670" y="658"/>
                </a:lnTo>
                <a:lnTo>
                  <a:pt x="662" y="690"/>
                </a:lnTo>
                <a:lnTo>
                  <a:pt x="645" y="705"/>
                </a:lnTo>
                <a:lnTo>
                  <a:pt x="586" y="722"/>
                </a:lnTo>
                <a:lnTo>
                  <a:pt x="553" y="714"/>
                </a:lnTo>
                <a:lnTo>
                  <a:pt x="536" y="722"/>
                </a:lnTo>
                <a:lnTo>
                  <a:pt x="477" y="729"/>
                </a:lnTo>
                <a:lnTo>
                  <a:pt x="435" y="714"/>
                </a:lnTo>
                <a:lnTo>
                  <a:pt x="385" y="722"/>
                </a:lnTo>
                <a:lnTo>
                  <a:pt x="377" y="705"/>
                </a:lnTo>
                <a:lnTo>
                  <a:pt x="318" y="705"/>
                </a:lnTo>
                <a:lnTo>
                  <a:pt x="293" y="650"/>
                </a:lnTo>
                <a:lnTo>
                  <a:pt x="243" y="650"/>
                </a:lnTo>
                <a:lnTo>
                  <a:pt x="218" y="587"/>
                </a:lnTo>
                <a:lnTo>
                  <a:pt x="201" y="571"/>
                </a:lnTo>
                <a:lnTo>
                  <a:pt x="210" y="516"/>
                </a:lnTo>
                <a:lnTo>
                  <a:pt x="126" y="389"/>
                </a:lnTo>
                <a:lnTo>
                  <a:pt x="42" y="396"/>
                </a:lnTo>
                <a:lnTo>
                  <a:pt x="42" y="365"/>
                </a:lnTo>
                <a:lnTo>
                  <a:pt x="96" y="360"/>
                </a:lnTo>
                <a:lnTo>
                  <a:pt x="100" y="314"/>
                </a:lnTo>
                <a:lnTo>
                  <a:pt x="76" y="286"/>
                </a:lnTo>
                <a:lnTo>
                  <a:pt x="25" y="254"/>
                </a:lnTo>
                <a:lnTo>
                  <a:pt x="0" y="228"/>
                </a:lnTo>
                <a:lnTo>
                  <a:pt x="36" y="198"/>
                </a:lnTo>
                <a:lnTo>
                  <a:pt x="38" y="158"/>
                </a:lnTo>
                <a:lnTo>
                  <a:pt x="78" y="162"/>
                </a:lnTo>
                <a:lnTo>
                  <a:pt x="112" y="134"/>
                </a:lnTo>
                <a:lnTo>
                  <a:pt x="148" y="142"/>
                </a:lnTo>
                <a:lnTo>
                  <a:pt x="184" y="111"/>
                </a:lnTo>
                <a:lnTo>
                  <a:pt x="154" y="74"/>
                </a:lnTo>
                <a:lnTo>
                  <a:pt x="180" y="48"/>
                </a:lnTo>
                <a:lnTo>
                  <a:pt x="194" y="66"/>
                </a:lnTo>
                <a:lnTo>
                  <a:pt x="186" y="78"/>
                </a:lnTo>
                <a:lnTo>
                  <a:pt x="196" y="96"/>
                </a:lnTo>
                <a:lnTo>
                  <a:pt x="242" y="56"/>
                </a:lnTo>
                <a:lnTo>
                  <a:pt x="230" y="40"/>
                </a:lnTo>
                <a:lnTo>
                  <a:pt x="216" y="48"/>
                </a:lnTo>
                <a:lnTo>
                  <a:pt x="201" y="31"/>
                </a:lnTo>
                <a:lnTo>
                  <a:pt x="235" y="0"/>
                </a:lnTo>
                <a:lnTo>
                  <a:pt x="260" y="24"/>
                </a:lnTo>
                <a:lnTo>
                  <a:pt x="335" y="95"/>
                </a:lnTo>
                <a:lnTo>
                  <a:pt x="343" y="111"/>
                </a:lnTo>
                <a:lnTo>
                  <a:pt x="377" y="135"/>
                </a:lnTo>
                <a:lnTo>
                  <a:pt x="368" y="222"/>
                </a:lnTo>
                <a:lnTo>
                  <a:pt x="352" y="206"/>
                </a:lnTo>
                <a:lnTo>
                  <a:pt x="310" y="214"/>
                </a:lnTo>
                <a:lnTo>
                  <a:pt x="285" y="245"/>
                </a:lnTo>
                <a:lnTo>
                  <a:pt x="285" y="30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2" name="Freeform 75"/>
          <p:cNvSpPr>
            <a:spLocks/>
          </p:cNvSpPr>
          <p:nvPr/>
        </p:nvSpPr>
        <p:spPr bwMode="auto">
          <a:xfrm>
            <a:off x="9496413" y="1219599"/>
            <a:ext cx="932316" cy="862099"/>
          </a:xfrm>
          <a:custGeom>
            <a:avLst/>
            <a:gdLst>
              <a:gd name="T0" fmla="*/ 1 w 1568"/>
              <a:gd name="T1" fmla="*/ 1 h 1453"/>
              <a:gd name="T2" fmla="*/ 1 w 1568"/>
              <a:gd name="T3" fmla="*/ 1 h 1453"/>
              <a:gd name="T4" fmla="*/ 1 w 1568"/>
              <a:gd name="T5" fmla="*/ 1 h 1453"/>
              <a:gd name="T6" fmla="*/ 0 w 1568"/>
              <a:gd name="T7" fmla="*/ 1 h 1453"/>
              <a:gd name="T8" fmla="*/ 1 w 1568"/>
              <a:gd name="T9" fmla="*/ 1 h 1453"/>
              <a:gd name="T10" fmla="*/ 1 w 1568"/>
              <a:gd name="T11" fmla="*/ 0 h 1453"/>
              <a:gd name="T12" fmla="*/ 1 w 1568"/>
              <a:gd name="T13" fmla="*/ 1 h 1453"/>
              <a:gd name="T14" fmla="*/ 1 w 1568"/>
              <a:gd name="T15" fmla="*/ 1 h 1453"/>
              <a:gd name="T16" fmla="*/ 1 w 1568"/>
              <a:gd name="T17" fmla="*/ 1 h 1453"/>
              <a:gd name="T18" fmla="*/ 1 w 1568"/>
              <a:gd name="T19" fmla="*/ 1 h 1453"/>
              <a:gd name="T20" fmla="*/ 1 w 1568"/>
              <a:gd name="T21" fmla="*/ 1 h 1453"/>
              <a:gd name="T22" fmla="*/ 1 w 1568"/>
              <a:gd name="T23" fmla="*/ 1 h 1453"/>
              <a:gd name="T24" fmla="*/ 1 w 1568"/>
              <a:gd name="T25" fmla="*/ 1 h 1453"/>
              <a:gd name="T26" fmla="*/ 1 w 1568"/>
              <a:gd name="T27" fmla="*/ 1 h 1453"/>
              <a:gd name="T28" fmla="*/ 1 w 1568"/>
              <a:gd name="T29" fmla="*/ 1 h 1453"/>
              <a:gd name="T30" fmla="*/ 1 w 1568"/>
              <a:gd name="T31" fmla="*/ 1 h 1453"/>
              <a:gd name="T32" fmla="*/ 1 w 1568"/>
              <a:gd name="T33" fmla="*/ 1 h 1453"/>
              <a:gd name="T34" fmla="*/ 1 w 1568"/>
              <a:gd name="T35" fmla="*/ 1 h 1453"/>
              <a:gd name="T36" fmla="*/ 1 w 1568"/>
              <a:gd name="T37" fmla="*/ 1 h 1453"/>
              <a:gd name="T38" fmla="*/ 1 w 1568"/>
              <a:gd name="T39" fmla="*/ 1 h 1453"/>
              <a:gd name="T40" fmla="*/ 1 w 1568"/>
              <a:gd name="T41" fmla="*/ 1 h 1453"/>
              <a:gd name="T42" fmla="*/ 1 w 1568"/>
              <a:gd name="T43" fmla="*/ 1 h 1453"/>
              <a:gd name="T44" fmla="*/ 1 w 1568"/>
              <a:gd name="T45" fmla="*/ 1 h 1453"/>
              <a:gd name="T46" fmla="*/ 1 w 1568"/>
              <a:gd name="T47" fmla="*/ 1 h 1453"/>
              <a:gd name="T48" fmla="*/ 1 w 1568"/>
              <a:gd name="T49" fmla="*/ 1 h 1453"/>
              <a:gd name="T50" fmla="*/ 1 w 1568"/>
              <a:gd name="T51" fmla="*/ 1 h 1453"/>
              <a:gd name="T52" fmla="*/ 1 w 1568"/>
              <a:gd name="T53" fmla="*/ 1 h 1453"/>
              <a:gd name="T54" fmla="*/ 1 w 1568"/>
              <a:gd name="T55" fmla="*/ 1 h 1453"/>
              <a:gd name="T56" fmla="*/ 1 w 1568"/>
              <a:gd name="T57" fmla="*/ 1 h 1453"/>
              <a:gd name="T58" fmla="*/ 1 w 1568"/>
              <a:gd name="T59" fmla="*/ 1 h 1453"/>
              <a:gd name="T60" fmla="*/ 1 w 1568"/>
              <a:gd name="T61" fmla="*/ 1 h 1453"/>
              <a:gd name="T62" fmla="*/ 1 w 1568"/>
              <a:gd name="T63" fmla="*/ 1 h 1453"/>
              <a:gd name="T64" fmla="*/ 1 w 1568"/>
              <a:gd name="T65" fmla="*/ 1 h 1453"/>
              <a:gd name="T66" fmla="*/ 1 w 1568"/>
              <a:gd name="T67" fmla="*/ 1 h 1453"/>
              <a:gd name="T68" fmla="*/ 1 w 1568"/>
              <a:gd name="T69" fmla="*/ 1 h 14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568" h="1453">
                <a:moveTo>
                  <a:pt x="202" y="561"/>
                </a:moveTo>
                <a:lnTo>
                  <a:pt x="245" y="489"/>
                </a:lnTo>
                <a:lnTo>
                  <a:pt x="231" y="345"/>
                </a:lnTo>
                <a:lnTo>
                  <a:pt x="202" y="316"/>
                </a:lnTo>
                <a:lnTo>
                  <a:pt x="87" y="316"/>
                </a:lnTo>
                <a:lnTo>
                  <a:pt x="58" y="302"/>
                </a:lnTo>
                <a:lnTo>
                  <a:pt x="29" y="215"/>
                </a:lnTo>
                <a:lnTo>
                  <a:pt x="0" y="202"/>
                </a:lnTo>
                <a:lnTo>
                  <a:pt x="58" y="114"/>
                </a:lnTo>
                <a:lnTo>
                  <a:pt x="101" y="101"/>
                </a:lnTo>
                <a:lnTo>
                  <a:pt x="144" y="101"/>
                </a:lnTo>
                <a:lnTo>
                  <a:pt x="159" y="0"/>
                </a:lnTo>
                <a:lnTo>
                  <a:pt x="216" y="0"/>
                </a:lnTo>
                <a:lnTo>
                  <a:pt x="346" y="71"/>
                </a:lnTo>
                <a:lnTo>
                  <a:pt x="418" y="71"/>
                </a:lnTo>
                <a:lnTo>
                  <a:pt x="461" y="86"/>
                </a:lnTo>
                <a:lnTo>
                  <a:pt x="489" y="215"/>
                </a:lnTo>
                <a:lnTo>
                  <a:pt x="504" y="316"/>
                </a:lnTo>
                <a:lnTo>
                  <a:pt x="475" y="417"/>
                </a:lnTo>
                <a:lnTo>
                  <a:pt x="533" y="503"/>
                </a:lnTo>
                <a:lnTo>
                  <a:pt x="576" y="489"/>
                </a:lnTo>
                <a:lnTo>
                  <a:pt x="706" y="518"/>
                </a:lnTo>
                <a:lnTo>
                  <a:pt x="734" y="475"/>
                </a:lnTo>
                <a:lnTo>
                  <a:pt x="820" y="532"/>
                </a:lnTo>
                <a:lnTo>
                  <a:pt x="863" y="589"/>
                </a:lnTo>
                <a:lnTo>
                  <a:pt x="994" y="503"/>
                </a:lnTo>
                <a:lnTo>
                  <a:pt x="1037" y="503"/>
                </a:lnTo>
                <a:lnTo>
                  <a:pt x="1166" y="561"/>
                </a:lnTo>
                <a:lnTo>
                  <a:pt x="1209" y="561"/>
                </a:lnTo>
                <a:lnTo>
                  <a:pt x="1381" y="690"/>
                </a:lnTo>
                <a:lnTo>
                  <a:pt x="1454" y="676"/>
                </a:lnTo>
                <a:lnTo>
                  <a:pt x="1568" y="748"/>
                </a:lnTo>
                <a:lnTo>
                  <a:pt x="1454" y="819"/>
                </a:lnTo>
                <a:lnTo>
                  <a:pt x="1510" y="920"/>
                </a:lnTo>
                <a:lnTo>
                  <a:pt x="1497" y="935"/>
                </a:lnTo>
                <a:lnTo>
                  <a:pt x="1510" y="963"/>
                </a:lnTo>
                <a:lnTo>
                  <a:pt x="1497" y="978"/>
                </a:lnTo>
                <a:lnTo>
                  <a:pt x="1439" y="978"/>
                </a:lnTo>
                <a:lnTo>
                  <a:pt x="1439" y="1006"/>
                </a:lnTo>
                <a:lnTo>
                  <a:pt x="1497" y="1064"/>
                </a:lnTo>
                <a:lnTo>
                  <a:pt x="1454" y="1179"/>
                </a:lnTo>
                <a:lnTo>
                  <a:pt x="1482" y="1208"/>
                </a:lnTo>
                <a:lnTo>
                  <a:pt x="1411" y="1237"/>
                </a:lnTo>
                <a:lnTo>
                  <a:pt x="1381" y="1309"/>
                </a:lnTo>
                <a:lnTo>
                  <a:pt x="1381" y="1352"/>
                </a:lnTo>
                <a:lnTo>
                  <a:pt x="1338" y="1424"/>
                </a:lnTo>
                <a:lnTo>
                  <a:pt x="1280" y="1453"/>
                </a:lnTo>
                <a:lnTo>
                  <a:pt x="1237" y="1453"/>
                </a:lnTo>
                <a:lnTo>
                  <a:pt x="1108" y="1352"/>
                </a:lnTo>
                <a:lnTo>
                  <a:pt x="921" y="1395"/>
                </a:lnTo>
                <a:lnTo>
                  <a:pt x="906" y="1395"/>
                </a:lnTo>
                <a:lnTo>
                  <a:pt x="893" y="1309"/>
                </a:lnTo>
                <a:lnTo>
                  <a:pt x="850" y="1352"/>
                </a:lnTo>
                <a:lnTo>
                  <a:pt x="835" y="1280"/>
                </a:lnTo>
                <a:lnTo>
                  <a:pt x="792" y="1294"/>
                </a:lnTo>
                <a:lnTo>
                  <a:pt x="605" y="1309"/>
                </a:lnTo>
                <a:lnTo>
                  <a:pt x="562" y="1280"/>
                </a:lnTo>
                <a:lnTo>
                  <a:pt x="547" y="1193"/>
                </a:lnTo>
                <a:lnTo>
                  <a:pt x="519" y="1150"/>
                </a:lnTo>
                <a:lnTo>
                  <a:pt x="461" y="1136"/>
                </a:lnTo>
                <a:lnTo>
                  <a:pt x="389" y="1165"/>
                </a:lnTo>
                <a:lnTo>
                  <a:pt x="288" y="1107"/>
                </a:lnTo>
                <a:lnTo>
                  <a:pt x="231" y="1093"/>
                </a:lnTo>
                <a:lnTo>
                  <a:pt x="173" y="1036"/>
                </a:lnTo>
                <a:lnTo>
                  <a:pt x="159" y="992"/>
                </a:lnTo>
                <a:lnTo>
                  <a:pt x="173" y="877"/>
                </a:lnTo>
                <a:lnTo>
                  <a:pt x="259" y="834"/>
                </a:lnTo>
                <a:lnTo>
                  <a:pt x="216" y="776"/>
                </a:lnTo>
                <a:lnTo>
                  <a:pt x="202" y="705"/>
                </a:lnTo>
                <a:lnTo>
                  <a:pt x="202" y="56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6" name="Freeform 76"/>
          <p:cNvSpPr>
            <a:spLocks/>
          </p:cNvSpPr>
          <p:nvPr/>
        </p:nvSpPr>
        <p:spPr bwMode="auto">
          <a:xfrm>
            <a:off x="10015912" y="1928254"/>
            <a:ext cx="606469" cy="545840"/>
          </a:xfrm>
          <a:custGeom>
            <a:avLst/>
            <a:gdLst>
              <a:gd name="T0" fmla="*/ 1 w 1007"/>
              <a:gd name="T1" fmla="*/ 1 h 906"/>
              <a:gd name="T2" fmla="*/ 1 w 1007"/>
              <a:gd name="T3" fmla="*/ 1 h 906"/>
              <a:gd name="T4" fmla="*/ 1 w 1007"/>
              <a:gd name="T5" fmla="*/ 1 h 906"/>
              <a:gd name="T6" fmla="*/ 1 w 1007"/>
              <a:gd name="T7" fmla="*/ 1 h 906"/>
              <a:gd name="T8" fmla="*/ 1 w 1007"/>
              <a:gd name="T9" fmla="*/ 1 h 906"/>
              <a:gd name="T10" fmla="*/ 1 w 1007"/>
              <a:gd name="T11" fmla="*/ 1 h 906"/>
              <a:gd name="T12" fmla="*/ 1 w 1007"/>
              <a:gd name="T13" fmla="*/ 1 h 906"/>
              <a:gd name="T14" fmla="*/ 1 w 1007"/>
              <a:gd name="T15" fmla="*/ 1 h 906"/>
              <a:gd name="T16" fmla="*/ 1 w 1007"/>
              <a:gd name="T17" fmla="*/ 1 h 906"/>
              <a:gd name="T18" fmla="*/ 1 w 1007"/>
              <a:gd name="T19" fmla="*/ 1 h 906"/>
              <a:gd name="T20" fmla="*/ 1 w 1007"/>
              <a:gd name="T21" fmla="*/ 1 h 906"/>
              <a:gd name="T22" fmla="*/ 1 w 1007"/>
              <a:gd name="T23" fmla="*/ 1 h 906"/>
              <a:gd name="T24" fmla="*/ 1 w 1007"/>
              <a:gd name="T25" fmla="*/ 1 h 906"/>
              <a:gd name="T26" fmla="*/ 1 w 1007"/>
              <a:gd name="T27" fmla="*/ 1 h 906"/>
              <a:gd name="T28" fmla="*/ 1 w 1007"/>
              <a:gd name="T29" fmla="*/ 1 h 906"/>
              <a:gd name="T30" fmla="*/ 1 w 1007"/>
              <a:gd name="T31" fmla="*/ 1 h 906"/>
              <a:gd name="T32" fmla="*/ 1 w 1007"/>
              <a:gd name="T33" fmla="*/ 1 h 906"/>
              <a:gd name="T34" fmla="*/ 1 w 1007"/>
              <a:gd name="T35" fmla="*/ 1 h 906"/>
              <a:gd name="T36" fmla="*/ 1 w 1007"/>
              <a:gd name="T37" fmla="*/ 1 h 906"/>
              <a:gd name="T38" fmla="*/ 1 w 1007"/>
              <a:gd name="T39" fmla="*/ 1 h 906"/>
              <a:gd name="T40" fmla="*/ 1 w 1007"/>
              <a:gd name="T41" fmla="*/ 1 h 906"/>
              <a:gd name="T42" fmla="*/ 1 w 1007"/>
              <a:gd name="T43" fmla="*/ 1 h 906"/>
              <a:gd name="T44" fmla="*/ 1 w 1007"/>
              <a:gd name="T45" fmla="*/ 1 h 906"/>
              <a:gd name="T46" fmla="*/ 1 w 1007"/>
              <a:gd name="T47" fmla="*/ 1 h 906"/>
              <a:gd name="T48" fmla="*/ 1 w 1007"/>
              <a:gd name="T49" fmla="*/ 1 h 906"/>
              <a:gd name="T50" fmla="*/ 1 w 1007"/>
              <a:gd name="T51" fmla="*/ 1 h 906"/>
              <a:gd name="T52" fmla="*/ 0 w 1007"/>
              <a:gd name="T53" fmla="*/ 1 h 906"/>
              <a:gd name="T54" fmla="*/ 1 w 1007"/>
              <a:gd name="T55" fmla="*/ 1 h 906"/>
              <a:gd name="T56" fmla="*/ 1 w 1007"/>
              <a:gd name="T57" fmla="*/ 1 h 906"/>
              <a:gd name="T58" fmla="*/ 1 w 1007"/>
              <a:gd name="T59" fmla="*/ 1 h 906"/>
              <a:gd name="T60" fmla="*/ 1 w 1007"/>
              <a:gd name="T61" fmla="*/ 1 h 906"/>
              <a:gd name="T62" fmla="*/ 1 w 1007"/>
              <a:gd name="T63" fmla="*/ 1 h 906"/>
              <a:gd name="T64" fmla="*/ 1 w 1007"/>
              <a:gd name="T65" fmla="*/ 1 h 906"/>
              <a:gd name="T66" fmla="*/ 1 w 1007"/>
              <a:gd name="T67" fmla="*/ 1 h 906"/>
              <a:gd name="T68" fmla="*/ 1 w 1007"/>
              <a:gd name="T69" fmla="*/ 1 h 906"/>
              <a:gd name="T70" fmla="*/ 1 w 1007"/>
              <a:gd name="T71" fmla="*/ 1 h 906"/>
              <a:gd name="T72" fmla="*/ 1 w 1007"/>
              <a:gd name="T73" fmla="*/ 1 h 906"/>
              <a:gd name="T74" fmla="*/ 1 w 1007"/>
              <a:gd name="T75" fmla="*/ 1 h 906"/>
              <a:gd name="T76" fmla="*/ 1 w 1007"/>
              <a:gd name="T77" fmla="*/ 1 h 906"/>
              <a:gd name="T78" fmla="*/ 1 w 1007"/>
              <a:gd name="T79" fmla="*/ 1 h 906"/>
              <a:gd name="T80" fmla="*/ 1 w 1007"/>
              <a:gd name="T81" fmla="*/ 0 h 906"/>
              <a:gd name="T82" fmla="*/ 1 w 1007"/>
              <a:gd name="T83" fmla="*/ 1 h 906"/>
              <a:gd name="T84" fmla="*/ 1 w 1007"/>
              <a:gd name="T85" fmla="*/ 1 h 906"/>
              <a:gd name="T86" fmla="*/ 1 w 1007"/>
              <a:gd name="T87" fmla="*/ 1 h 906"/>
              <a:gd name="T88" fmla="*/ 1 w 1007"/>
              <a:gd name="T89" fmla="*/ 1 h 906"/>
              <a:gd name="T90" fmla="*/ 1 w 1007"/>
              <a:gd name="T91" fmla="*/ 1 h 906"/>
              <a:gd name="T92" fmla="*/ 1 w 1007"/>
              <a:gd name="T93" fmla="*/ 1 h 906"/>
              <a:gd name="T94" fmla="*/ 1 w 1007"/>
              <a:gd name="T95" fmla="*/ 1 h 906"/>
              <a:gd name="T96" fmla="*/ 1 w 1007"/>
              <a:gd name="T97" fmla="*/ 1 h 906"/>
              <a:gd name="T98" fmla="*/ 1 w 1007"/>
              <a:gd name="T99" fmla="*/ 1 h 906"/>
              <a:gd name="T100" fmla="*/ 1 w 1007"/>
              <a:gd name="T101" fmla="*/ 1 h 90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7" h="906">
                <a:moveTo>
                  <a:pt x="1007" y="360"/>
                </a:moveTo>
                <a:lnTo>
                  <a:pt x="950" y="460"/>
                </a:lnTo>
                <a:lnTo>
                  <a:pt x="950" y="547"/>
                </a:lnTo>
                <a:lnTo>
                  <a:pt x="820" y="633"/>
                </a:lnTo>
                <a:lnTo>
                  <a:pt x="776" y="762"/>
                </a:lnTo>
                <a:lnTo>
                  <a:pt x="776" y="791"/>
                </a:lnTo>
                <a:lnTo>
                  <a:pt x="733" y="805"/>
                </a:lnTo>
                <a:lnTo>
                  <a:pt x="720" y="849"/>
                </a:lnTo>
                <a:lnTo>
                  <a:pt x="662" y="906"/>
                </a:lnTo>
                <a:lnTo>
                  <a:pt x="619" y="906"/>
                </a:lnTo>
                <a:lnTo>
                  <a:pt x="561" y="791"/>
                </a:lnTo>
                <a:lnTo>
                  <a:pt x="561" y="734"/>
                </a:lnTo>
                <a:lnTo>
                  <a:pt x="632" y="618"/>
                </a:lnTo>
                <a:lnTo>
                  <a:pt x="561" y="590"/>
                </a:lnTo>
                <a:lnTo>
                  <a:pt x="518" y="532"/>
                </a:lnTo>
                <a:lnTo>
                  <a:pt x="490" y="475"/>
                </a:lnTo>
                <a:lnTo>
                  <a:pt x="432" y="503"/>
                </a:lnTo>
                <a:lnTo>
                  <a:pt x="402" y="575"/>
                </a:lnTo>
                <a:lnTo>
                  <a:pt x="359" y="590"/>
                </a:lnTo>
                <a:lnTo>
                  <a:pt x="346" y="662"/>
                </a:lnTo>
                <a:lnTo>
                  <a:pt x="303" y="676"/>
                </a:lnTo>
                <a:lnTo>
                  <a:pt x="260" y="647"/>
                </a:lnTo>
                <a:lnTo>
                  <a:pt x="159" y="705"/>
                </a:lnTo>
                <a:lnTo>
                  <a:pt x="116" y="690"/>
                </a:lnTo>
                <a:lnTo>
                  <a:pt x="116" y="662"/>
                </a:lnTo>
                <a:lnTo>
                  <a:pt x="58" y="532"/>
                </a:lnTo>
                <a:lnTo>
                  <a:pt x="0" y="518"/>
                </a:lnTo>
                <a:lnTo>
                  <a:pt x="58" y="475"/>
                </a:lnTo>
                <a:lnTo>
                  <a:pt x="72" y="432"/>
                </a:lnTo>
                <a:lnTo>
                  <a:pt x="129" y="417"/>
                </a:lnTo>
                <a:lnTo>
                  <a:pt x="172" y="374"/>
                </a:lnTo>
                <a:lnTo>
                  <a:pt x="303" y="374"/>
                </a:lnTo>
                <a:lnTo>
                  <a:pt x="402" y="388"/>
                </a:lnTo>
                <a:lnTo>
                  <a:pt x="447" y="360"/>
                </a:lnTo>
                <a:lnTo>
                  <a:pt x="447" y="273"/>
                </a:lnTo>
                <a:lnTo>
                  <a:pt x="402" y="245"/>
                </a:lnTo>
                <a:lnTo>
                  <a:pt x="447" y="230"/>
                </a:lnTo>
                <a:lnTo>
                  <a:pt x="503" y="144"/>
                </a:lnTo>
                <a:lnTo>
                  <a:pt x="503" y="101"/>
                </a:lnTo>
                <a:lnTo>
                  <a:pt x="533" y="29"/>
                </a:lnTo>
                <a:lnTo>
                  <a:pt x="604" y="0"/>
                </a:lnTo>
                <a:lnTo>
                  <a:pt x="677" y="43"/>
                </a:lnTo>
                <a:lnTo>
                  <a:pt x="690" y="86"/>
                </a:lnTo>
                <a:lnTo>
                  <a:pt x="776" y="101"/>
                </a:lnTo>
                <a:lnTo>
                  <a:pt x="806" y="43"/>
                </a:lnTo>
                <a:lnTo>
                  <a:pt x="892" y="72"/>
                </a:lnTo>
                <a:lnTo>
                  <a:pt x="907" y="158"/>
                </a:lnTo>
                <a:lnTo>
                  <a:pt x="935" y="187"/>
                </a:lnTo>
                <a:lnTo>
                  <a:pt x="978" y="201"/>
                </a:lnTo>
                <a:lnTo>
                  <a:pt x="1007" y="230"/>
                </a:lnTo>
                <a:lnTo>
                  <a:pt x="1007" y="36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7" name="Freeform 77"/>
          <p:cNvSpPr>
            <a:spLocks/>
          </p:cNvSpPr>
          <p:nvPr/>
        </p:nvSpPr>
        <p:spPr bwMode="auto">
          <a:xfrm>
            <a:off x="10122595" y="2223429"/>
            <a:ext cx="605310" cy="730910"/>
          </a:xfrm>
          <a:custGeom>
            <a:avLst/>
            <a:gdLst>
              <a:gd name="T0" fmla="*/ 1 w 1008"/>
              <a:gd name="T1" fmla="*/ 0 h 1251"/>
              <a:gd name="T2" fmla="*/ 1 w 1008"/>
              <a:gd name="T3" fmla="*/ 0 h 1251"/>
              <a:gd name="T4" fmla="*/ 1 w 1008"/>
              <a:gd name="T5" fmla="*/ 0 h 1251"/>
              <a:gd name="T6" fmla="*/ 1 w 1008"/>
              <a:gd name="T7" fmla="*/ 0 h 1251"/>
              <a:gd name="T8" fmla="*/ 1 w 1008"/>
              <a:gd name="T9" fmla="*/ 0 h 1251"/>
              <a:gd name="T10" fmla="*/ 1 w 1008"/>
              <a:gd name="T11" fmla="*/ 0 h 1251"/>
              <a:gd name="T12" fmla="*/ 1 w 1008"/>
              <a:gd name="T13" fmla="*/ 0 h 1251"/>
              <a:gd name="T14" fmla="*/ 1 w 1008"/>
              <a:gd name="T15" fmla="*/ 0 h 1251"/>
              <a:gd name="T16" fmla="*/ 1 w 1008"/>
              <a:gd name="T17" fmla="*/ 0 h 1251"/>
              <a:gd name="T18" fmla="*/ 1 w 1008"/>
              <a:gd name="T19" fmla="*/ 0 h 1251"/>
              <a:gd name="T20" fmla="*/ 0 w 1008"/>
              <a:gd name="T21" fmla="*/ 0 h 1251"/>
              <a:gd name="T22" fmla="*/ 1 w 1008"/>
              <a:gd name="T23" fmla="*/ 0 h 1251"/>
              <a:gd name="T24" fmla="*/ 1 w 1008"/>
              <a:gd name="T25" fmla="*/ 0 h 1251"/>
              <a:gd name="T26" fmla="*/ 1 w 1008"/>
              <a:gd name="T27" fmla="*/ 0 h 1251"/>
              <a:gd name="T28" fmla="*/ 1 w 1008"/>
              <a:gd name="T29" fmla="*/ 0 h 1251"/>
              <a:gd name="T30" fmla="*/ 1 w 1008"/>
              <a:gd name="T31" fmla="*/ 0 h 1251"/>
              <a:gd name="T32" fmla="*/ 1 w 1008"/>
              <a:gd name="T33" fmla="*/ 0 h 1251"/>
              <a:gd name="T34" fmla="*/ 1 w 1008"/>
              <a:gd name="T35" fmla="*/ 0 h 1251"/>
              <a:gd name="T36" fmla="*/ 1 w 1008"/>
              <a:gd name="T37" fmla="*/ 0 h 1251"/>
              <a:gd name="T38" fmla="*/ 1 w 1008"/>
              <a:gd name="T39" fmla="*/ 0 h 1251"/>
              <a:gd name="T40" fmla="*/ 1 w 1008"/>
              <a:gd name="T41" fmla="*/ 0 h 1251"/>
              <a:gd name="T42" fmla="*/ 1 w 1008"/>
              <a:gd name="T43" fmla="*/ 0 h 1251"/>
              <a:gd name="T44" fmla="*/ 1 w 1008"/>
              <a:gd name="T45" fmla="*/ 0 h 1251"/>
              <a:gd name="T46" fmla="*/ 1 w 1008"/>
              <a:gd name="T47" fmla="*/ 0 h 1251"/>
              <a:gd name="T48" fmla="*/ 1 w 1008"/>
              <a:gd name="T49" fmla="*/ 0 h 1251"/>
              <a:gd name="T50" fmla="*/ 1 w 1008"/>
              <a:gd name="T51" fmla="*/ 0 h 1251"/>
              <a:gd name="T52" fmla="*/ 1 w 1008"/>
              <a:gd name="T53" fmla="*/ 0 h 1251"/>
              <a:gd name="T54" fmla="*/ 1 w 1008"/>
              <a:gd name="T55" fmla="*/ 0 h 1251"/>
              <a:gd name="T56" fmla="*/ 1 w 1008"/>
              <a:gd name="T57" fmla="*/ 0 h 1251"/>
              <a:gd name="T58" fmla="*/ 1 w 1008"/>
              <a:gd name="T59" fmla="*/ 0 h 1251"/>
              <a:gd name="T60" fmla="*/ 1 w 1008"/>
              <a:gd name="T61" fmla="*/ 0 h 1251"/>
              <a:gd name="T62" fmla="*/ 1 w 1008"/>
              <a:gd name="T63" fmla="*/ 0 h 1251"/>
              <a:gd name="T64" fmla="*/ 1 w 1008"/>
              <a:gd name="T65" fmla="*/ 0 h 1251"/>
              <a:gd name="T66" fmla="*/ 1 w 1008"/>
              <a:gd name="T67" fmla="*/ 0 h 1251"/>
              <a:gd name="T68" fmla="*/ 1 w 1008"/>
              <a:gd name="T69" fmla="*/ 0 h 1251"/>
              <a:gd name="T70" fmla="*/ 1 w 1008"/>
              <a:gd name="T71" fmla="*/ 0 h 1251"/>
              <a:gd name="T72" fmla="*/ 1 w 1008"/>
              <a:gd name="T73" fmla="*/ 0 h 1251"/>
              <a:gd name="T74" fmla="*/ 1 w 1008"/>
              <a:gd name="T75" fmla="*/ 0 h 1251"/>
              <a:gd name="T76" fmla="*/ 1 w 1008"/>
              <a:gd name="T77" fmla="*/ 0 h 1251"/>
              <a:gd name="T78" fmla="*/ 1 w 1008"/>
              <a:gd name="T79" fmla="*/ 0 h 1251"/>
              <a:gd name="T80" fmla="*/ 1 w 1008"/>
              <a:gd name="T81" fmla="*/ 0 h 1251"/>
              <a:gd name="T82" fmla="*/ 1 w 1008"/>
              <a:gd name="T83" fmla="*/ 0 h 1251"/>
              <a:gd name="T84" fmla="*/ 1 w 1008"/>
              <a:gd name="T85" fmla="*/ 0 h 1251"/>
              <a:gd name="T86" fmla="*/ 1 w 1008"/>
              <a:gd name="T87" fmla="*/ 0 h 1251"/>
              <a:gd name="T88" fmla="*/ 1 w 1008"/>
              <a:gd name="T89" fmla="*/ 0 h 1251"/>
              <a:gd name="T90" fmla="*/ 1 w 1008"/>
              <a:gd name="T91" fmla="*/ 0 h 1251"/>
              <a:gd name="T92" fmla="*/ 1 w 1008"/>
              <a:gd name="T93" fmla="*/ 0 h 1251"/>
              <a:gd name="T94" fmla="*/ 1 w 1008"/>
              <a:gd name="T95" fmla="*/ 0 h 1251"/>
              <a:gd name="T96" fmla="*/ 1 w 1008"/>
              <a:gd name="T97" fmla="*/ 0 h 1251"/>
              <a:gd name="T98" fmla="*/ 1 w 1008"/>
              <a:gd name="T99" fmla="*/ 0 h 1251"/>
              <a:gd name="T100" fmla="*/ 1 w 1008"/>
              <a:gd name="T101" fmla="*/ 0 h 1251"/>
              <a:gd name="T102" fmla="*/ 1 w 1008"/>
              <a:gd name="T103" fmla="*/ 0 h 1251"/>
              <a:gd name="T104" fmla="*/ 1 w 1008"/>
              <a:gd name="T105" fmla="*/ 0 h 125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08" h="1251">
                <a:moveTo>
                  <a:pt x="131" y="1251"/>
                </a:moveTo>
                <a:lnTo>
                  <a:pt x="131" y="1035"/>
                </a:lnTo>
                <a:lnTo>
                  <a:pt x="131" y="964"/>
                </a:lnTo>
                <a:lnTo>
                  <a:pt x="116" y="934"/>
                </a:lnTo>
                <a:lnTo>
                  <a:pt x="159" y="777"/>
                </a:lnTo>
                <a:lnTo>
                  <a:pt x="187" y="704"/>
                </a:lnTo>
                <a:lnTo>
                  <a:pt x="187" y="589"/>
                </a:lnTo>
                <a:lnTo>
                  <a:pt x="159" y="546"/>
                </a:lnTo>
                <a:lnTo>
                  <a:pt x="116" y="532"/>
                </a:lnTo>
                <a:lnTo>
                  <a:pt x="43" y="431"/>
                </a:lnTo>
                <a:lnTo>
                  <a:pt x="0" y="446"/>
                </a:lnTo>
                <a:lnTo>
                  <a:pt x="15" y="359"/>
                </a:lnTo>
                <a:lnTo>
                  <a:pt x="58" y="259"/>
                </a:lnTo>
                <a:lnTo>
                  <a:pt x="101" y="187"/>
                </a:lnTo>
                <a:lnTo>
                  <a:pt x="131" y="215"/>
                </a:lnTo>
                <a:lnTo>
                  <a:pt x="174" y="187"/>
                </a:lnTo>
                <a:lnTo>
                  <a:pt x="187" y="115"/>
                </a:lnTo>
                <a:lnTo>
                  <a:pt x="230" y="100"/>
                </a:lnTo>
                <a:lnTo>
                  <a:pt x="260" y="28"/>
                </a:lnTo>
                <a:lnTo>
                  <a:pt x="318" y="0"/>
                </a:lnTo>
                <a:lnTo>
                  <a:pt x="361" y="72"/>
                </a:lnTo>
                <a:lnTo>
                  <a:pt x="389" y="115"/>
                </a:lnTo>
                <a:lnTo>
                  <a:pt x="460" y="143"/>
                </a:lnTo>
                <a:lnTo>
                  <a:pt x="389" y="259"/>
                </a:lnTo>
                <a:lnTo>
                  <a:pt x="389" y="316"/>
                </a:lnTo>
                <a:lnTo>
                  <a:pt x="447" y="431"/>
                </a:lnTo>
                <a:lnTo>
                  <a:pt x="490" y="431"/>
                </a:lnTo>
                <a:lnTo>
                  <a:pt x="533" y="388"/>
                </a:lnTo>
                <a:lnTo>
                  <a:pt x="604" y="402"/>
                </a:lnTo>
                <a:lnTo>
                  <a:pt x="648" y="489"/>
                </a:lnTo>
                <a:lnTo>
                  <a:pt x="720" y="402"/>
                </a:lnTo>
                <a:lnTo>
                  <a:pt x="806" y="402"/>
                </a:lnTo>
                <a:lnTo>
                  <a:pt x="778" y="460"/>
                </a:lnTo>
                <a:lnTo>
                  <a:pt x="778" y="503"/>
                </a:lnTo>
                <a:lnTo>
                  <a:pt x="907" y="575"/>
                </a:lnTo>
                <a:lnTo>
                  <a:pt x="878" y="604"/>
                </a:lnTo>
                <a:lnTo>
                  <a:pt x="950" y="690"/>
                </a:lnTo>
                <a:lnTo>
                  <a:pt x="979" y="676"/>
                </a:lnTo>
                <a:lnTo>
                  <a:pt x="1008" y="777"/>
                </a:lnTo>
                <a:lnTo>
                  <a:pt x="950" y="863"/>
                </a:lnTo>
                <a:lnTo>
                  <a:pt x="993" y="906"/>
                </a:lnTo>
                <a:lnTo>
                  <a:pt x="993" y="992"/>
                </a:lnTo>
                <a:lnTo>
                  <a:pt x="922" y="1007"/>
                </a:lnTo>
                <a:lnTo>
                  <a:pt x="864" y="978"/>
                </a:lnTo>
                <a:lnTo>
                  <a:pt x="791" y="978"/>
                </a:lnTo>
                <a:lnTo>
                  <a:pt x="705" y="934"/>
                </a:lnTo>
                <a:lnTo>
                  <a:pt x="648" y="934"/>
                </a:lnTo>
                <a:lnTo>
                  <a:pt x="591" y="992"/>
                </a:lnTo>
                <a:lnTo>
                  <a:pt x="548" y="1035"/>
                </a:lnTo>
                <a:lnTo>
                  <a:pt x="505" y="1121"/>
                </a:lnTo>
                <a:lnTo>
                  <a:pt x="389" y="1093"/>
                </a:lnTo>
                <a:lnTo>
                  <a:pt x="346" y="1093"/>
                </a:lnTo>
                <a:lnTo>
                  <a:pt x="131" y="125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8" name="Freeform 78"/>
          <p:cNvSpPr>
            <a:spLocks/>
          </p:cNvSpPr>
          <p:nvPr/>
        </p:nvSpPr>
        <p:spPr bwMode="auto">
          <a:xfrm>
            <a:off x="10015912" y="2474094"/>
            <a:ext cx="212206" cy="589179"/>
          </a:xfrm>
          <a:custGeom>
            <a:avLst/>
            <a:gdLst>
              <a:gd name="T0" fmla="*/ 0 w 359"/>
              <a:gd name="T1" fmla="*/ 1 h 993"/>
              <a:gd name="T2" fmla="*/ 1 w 359"/>
              <a:gd name="T3" fmla="*/ 1 h 993"/>
              <a:gd name="T4" fmla="*/ 1 w 359"/>
              <a:gd name="T5" fmla="*/ 1 h 993"/>
              <a:gd name="T6" fmla="*/ 1 w 359"/>
              <a:gd name="T7" fmla="*/ 1 h 993"/>
              <a:gd name="T8" fmla="*/ 1 w 359"/>
              <a:gd name="T9" fmla="*/ 0 h 993"/>
              <a:gd name="T10" fmla="*/ 1 w 359"/>
              <a:gd name="T11" fmla="*/ 1 h 993"/>
              <a:gd name="T12" fmla="*/ 1 w 359"/>
              <a:gd name="T13" fmla="*/ 1 h 993"/>
              <a:gd name="T14" fmla="*/ 1 w 359"/>
              <a:gd name="T15" fmla="*/ 1 h 993"/>
              <a:gd name="T16" fmla="*/ 1 w 359"/>
              <a:gd name="T17" fmla="*/ 1 h 993"/>
              <a:gd name="T18" fmla="*/ 1 w 359"/>
              <a:gd name="T19" fmla="*/ 1 h 993"/>
              <a:gd name="T20" fmla="*/ 1 w 359"/>
              <a:gd name="T21" fmla="*/ 1 h 993"/>
              <a:gd name="T22" fmla="*/ 1 w 359"/>
              <a:gd name="T23" fmla="*/ 1 h 993"/>
              <a:gd name="T24" fmla="*/ 1 w 359"/>
              <a:gd name="T25" fmla="*/ 1 h 993"/>
              <a:gd name="T26" fmla="*/ 1 w 359"/>
              <a:gd name="T27" fmla="*/ 1 h 993"/>
              <a:gd name="T28" fmla="*/ 1 w 359"/>
              <a:gd name="T29" fmla="*/ 1 h 993"/>
              <a:gd name="T30" fmla="*/ 1 w 359"/>
              <a:gd name="T31" fmla="*/ 1 h 993"/>
              <a:gd name="T32" fmla="*/ 1 w 359"/>
              <a:gd name="T33" fmla="*/ 1 h 993"/>
              <a:gd name="T34" fmla="*/ 1 w 359"/>
              <a:gd name="T35" fmla="*/ 1 h 993"/>
              <a:gd name="T36" fmla="*/ 1 w 359"/>
              <a:gd name="T37" fmla="*/ 1 h 993"/>
              <a:gd name="T38" fmla="*/ 1 w 359"/>
              <a:gd name="T39" fmla="*/ 1 h 993"/>
              <a:gd name="T40" fmla="*/ 1 w 359"/>
              <a:gd name="T41" fmla="*/ 1 h 993"/>
              <a:gd name="T42" fmla="*/ 0 w 359"/>
              <a:gd name="T43" fmla="*/ 1 h 993"/>
              <a:gd name="T44" fmla="*/ 1 w 359"/>
              <a:gd name="T45" fmla="*/ 1 h 993"/>
              <a:gd name="T46" fmla="*/ 1 w 359"/>
              <a:gd name="T47" fmla="*/ 1 h 993"/>
              <a:gd name="T48" fmla="*/ 0 w 359"/>
              <a:gd name="T49" fmla="*/ 1 h 99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59" h="993">
                <a:moveTo>
                  <a:pt x="0" y="302"/>
                </a:moveTo>
                <a:lnTo>
                  <a:pt x="101" y="230"/>
                </a:lnTo>
                <a:lnTo>
                  <a:pt x="86" y="187"/>
                </a:lnTo>
                <a:lnTo>
                  <a:pt x="172" y="15"/>
                </a:lnTo>
                <a:lnTo>
                  <a:pt x="215" y="0"/>
                </a:lnTo>
                <a:lnTo>
                  <a:pt x="288" y="101"/>
                </a:lnTo>
                <a:lnTo>
                  <a:pt x="331" y="115"/>
                </a:lnTo>
                <a:lnTo>
                  <a:pt x="359" y="158"/>
                </a:lnTo>
                <a:lnTo>
                  <a:pt x="359" y="273"/>
                </a:lnTo>
                <a:lnTo>
                  <a:pt x="331" y="346"/>
                </a:lnTo>
                <a:lnTo>
                  <a:pt x="316" y="403"/>
                </a:lnTo>
                <a:lnTo>
                  <a:pt x="288" y="503"/>
                </a:lnTo>
                <a:lnTo>
                  <a:pt x="303" y="533"/>
                </a:lnTo>
                <a:lnTo>
                  <a:pt x="303" y="820"/>
                </a:lnTo>
                <a:lnTo>
                  <a:pt x="245" y="892"/>
                </a:lnTo>
                <a:lnTo>
                  <a:pt x="215" y="993"/>
                </a:lnTo>
                <a:lnTo>
                  <a:pt x="172" y="950"/>
                </a:lnTo>
                <a:lnTo>
                  <a:pt x="144" y="877"/>
                </a:lnTo>
                <a:lnTo>
                  <a:pt x="116" y="863"/>
                </a:lnTo>
                <a:lnTo>
                  <a:pt x="58" y="892"/>
                </a:lnTo>
                <a:lnTo>
                  <a:pt x="58" y="820"/>
                </a:lnTo>
                <a:lnTo>
                  <a:pt x="0" y="647"/>
                </a:lnTo>
                <a:lnTo>
                  <a:pt x="58" y="533"/>
                </a:lnTo>
                <a:lnTo>
                  <a:pt x="58" y="446"/>
                </a:lnTo>
                <a:lnTo>
                  <a:pt x="0" y="30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9" name="Freeform 79"/>
          <p:cNvSpPr>
            <a:spLocks/>
          </p:cNvSpPr>
          <p:nvPr/>
        </p:nvSpPr>
        <p:spPr bwMode="auto">
          <a:xfrm>
            <a:off x="10460038" y="2081698"/>
            <a:ext cx="662130" cy="1057711"/>
          </a:xfrm>
          <a:custGeom>
            <a:avLst/>
            <a:gdLst>
              <a:gd name="T0" fmla="*/ 1 w 1121"/>
              <a:gd name="T1" fmla="*/ 1 h 1783"/>
              <a:gd name="T2" fmla="*/ 1 w 1121"/>
              <a:gd name="T3" fmla="*/ 1 h 1783"/>
              <a:gd name="T4" fmla="*/ 1 w 1121"/>
              <a:gd name="T5" fmla="*/ 1 h 1783"/>
              <a:gd name="T6" fmla="*/ 1 w 1121"/>
              <a:gd name="T7" fmla="*/ 1 h 1783"/>
              <a:gd name="T8" fmla="*/ 1 w 1121"/>
              <a:gd name="T9" fmla="*/ 1 h 1783"/>
              <a:gd name="T10" fmla="*/ 1 w 1121"/>
              <a:gd name="T11" fmla="*/ 1 h 1783"/>
              <a:gd name="T12" fmla="*/ 1 w 1121"/>
              <a:gd name="T13" fmla="*/ 1 h 1783"/>
              <a:gd name="T14" fmla="*/ 1 w 1121"/>
              <a:gd name="T15" fmla="*/ 1 h 1783"/>
              <a:gd name="T16" fmla="*/ 1 w 1121"/>
              <a:gd name="T17" fmla="*/ 1 h 1783"/>
              <a:gd name="T18" fmla="*/ 1 w 1121"/>
              <a:gd name="T19" fmla="*/ 1 h 1783"/>
              <a:gd name="T20" fmla="*/ 1 w 1121"/>
              <a:gd name="T21" fmla="*/ 1 h 1783"/>
              <a:gd name="T22" fmla="*/ 1 w 1121"/>
              <a:gd name="T23" fmla="*/ 1 h 1783"/>
              <a:gd name="T24" fmla="*/ 1 w 1121"/>
              <a:gd name="T25" fmla="*/ 1 h 1783"/>
              <a:gd name="T26" fmla="*/ 1 w 1121"/>
              <a:gd name="T27" fmla="*/ 1 h 1783"/>
              <a:gd name="T28" fmla="*/ 1 w 1121"/>
              <a:gd name="T29" fmla="*/ 1 h 1783"/>
              <a:gd name="T30" fmla="*/ 1 w 1121"/>
              <a:gd name="T31" fmla="*/ 1 h 1783"/>
              <a:gd name="T32" fmla="*/ 1 w 1121"/>
              <a:gd name="T33" fmla="*/ 1 h 1783"/>
              <a:gd name="T34" fmla="*/ 1 w 1121"/>
              <a:gd name="T35" fmla="*/ 1 h 1783"/>
              <a:gd name="T36" fmla="*/ 1 w 1121"/>
              <a:gd name="T37" fmla="*/ 1 h 1783"/>
              <a:gd name="T38" fmla="*/ 1 w 1121"/>
              <a:gd name="T39" fmla="*/ 1 h 1783"/>
              <a:gd name="T40" fmla="*/ 1 w 1121"/>
              <a:gd name="T41" fmla="*/ 1 h 1783"/>
              <a:gd name="T42" fmla="*/ 1 w 1121"/>
              <a:gd name="T43" fmla="*/ 1 h 1783"/>
              <a:gd name="T44" fmla="*/ 1 w 1121"/>
              <a:gd name="T45" fmla="*/ 1 h 1783"/>
              <a:gd name="T46" fmla="*/ 1 w 1121"/>
              <a:gd name="T47" fmla="*/ 1 h 1783"/>
              <a:gd name="T48" fmla="*/ 1 w 1121"/>
              <a:gd name="T49" fmla="*/ 1 h 1783"/>
              <a:gd name="T50" fmla="*/ 1 w 1121"/>
              <a:gd name="T51" fmla="*/ 1 h 1783"/>
              <a:gd name="T52" fmla="*/ 1 w 1121"/>
              <a:gd name="T53" fmla="*/ 1 h 1783"/>
              <a:gd name="T54" fmla="*/ 1 w 1121"/>
              <a:gd name="T55" fmla="*/ 1 h 1783"/>
              <a:gd name="T56" fmla="*/ 1 w 1121"/>
              <a:gd name="T57" fmla="*/ 1 h 1783"/>
              <a:gd name="T58" fmla="*/ 1 w 1121"/>
              <a:gd name="T59" fmla="*/ 1 h 1783"/>
              <a:gd name="T60" fmla="*/ 1 w 1121"/>
              <a:gd name="T61" fmla="*/ 1 h 1783"/>
              <a:gd name="T62" fmla="*/ 1 w 1121"/>
              <a:gd name="T63" fmla="*/ 1 h 1783"/>
              <a:gd name="T64" fmla="*/ 1 w 1121"/>
              <a:gd name="T65" fmla="*/ 1 h 178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21" h="1783">
                <a:moveTo>
                  <a:pt x="733" y="158"/>
                </a:moveTo>
                <a:lnTo>
                  <a:pt x="762" y="202"/>
                </a:lnTo>
                <a:lnTo>
                  <a:pt x="747" y="302"/>
                </a:lnTo>
                <a:lnTo>
                  <a:pt x="690" y="360"/>
                </a:lnTo>
                <a:lnTo>
                  <a:pt x="718" y="403"/>
                </a:lnTo>
                <a:lnTo>
                  <a:pt x="718" y="460"/>
                </a:lnTo>
                <a:lnTo>
                  <a:pt x="690" y="489"/>
                </a:lnTo>
                <a:lnTo>
                  <a:pt x="747" y="561"/>
                </a:lnTo>
                <a:lnTo>
                  <a:pt x="690" y="676"/>
                </a:lnTo>
                <a:lnTo>
                  <a:pt x="690" y="705"/>
                </a:lnTo>
                <a:lnTo>
                  <a:pt x="733" y="748"/>
                </a:lnTo>
                <a:lnTo>
                  <a:pt x="733" y="806"/>
                </a:lnTo>
                <a:lnTo>
                  <a:pt x="718" y="863"/>
                </a:lnTo>
                <a:lnTo>
                  <a:pt x="762" y="935"/>
                </a:lnTo>
                <a:lnTo>
                  <a:pt x="891" y="992"/>
                </a:lnTo>
                <a:lnTo>
                  <a:pt x="934" y="1079"/>
                </a:lnTo>
                <a:lnTo>
                  <a:pt x="920" y="1165"/>
                </a:lnTo>
                <a:lnTo>
                  <a:pt x="949" y="1252"/>
                </a:lnTo>
                <a:lnTo>
                  <a:pt x="992" y="1252"/>
                </a:lnTo>
                <a:lnTo>
                  <a:pt x="1006" y="1280"/>
                </a:lnTo>
                <a:lnTo>
                  <a:pt x="1064" y="1295"/>
                </a:lnTo>
                <a:lnTo>
                  <a:pt x="1064" y="1323"/>
                </a:lnTo>
                <a:lnTo>
                  <a:pt x="1121" y="1323"/>
                </a:lnTo>
                <a:lnTo>
                  <a:pt x="1121" y="1352"/>
                </a:lnTo>
                <a:lnTo>
                  <a:pt x="1049" y="1396"/>
                </a:lnTo>
                <a:lnTo>
                  <a:pt x="1035" y="1482"/>
                </a:lnTo>
                <a:lnTo>
                  <a:pt x="791" y="1726"/>
                </a:lnTo>
                <a:lnTo>
                  <a:pt x="733" y="1783"/>
                </a:lnTo>
                <a:lnTo>
                  <a:pt x="704" y="1783"/>
                </a:lnTo>
                <a:lnTo>
                  <a:pt x="718" y="1726"/>
                </a:lnTo>
                <a:lnTo>
                  <a:pt x="675" y="1697"/>
                </a:lnTo>
                <a:lnTo>
                  <a:pt x="647" y="1626"/>
                </a:lnTo>
                <a:lnTo>
                  <a:pt x="618" y="1654"/>
                </a:lnTo>
                <a:lnTo>
                  <a:pt x="561" y="1626"/>
                </a:lnTo>
                <a:lnTo>
                  <a:pt x="604" y="1496"/>
                </a:lnTo>
                <a:lnTo>
                  <a:pt x="517" y="1396"/>
                </a:lnTo>
                <a:lnTo>
                  <a:pt x="488" y="1396"/>
                </a:lnTo>
                <a:lnTo>
                  <a:pt x="374" y="1252"/>
                </a:lnTo>
                <a:lnTo>
                  <a:pt x="445" y="1237"/>
                </a:lnTo>
                <a:lnTo>
                  <a:pt x="445" y="1151"/>
                </a:lnTo>
                <a:lnTo>
                  <a:pt x="402" y="1108"/>
                </a:lnTo>
                <a:lnTo>
                  <a:pt x="460" y="1022"/>
                </a:lnTo>
                <a:lnTo>
                  <a:pt x="431" y="921"/>
                </a:lnTo>
                <a:lnTo>
                  <a:pt x="402" y="935"/>
                </a:lnTo>
                <a:lnTo>
                  <a:pt x="330" y="849"/>
                </a:lnTo>
                <a:lnTo>
                  <a:pt x="359" y="820"/>
                </a:lnTo>
                <a:lnTo>
                  <a:pt x="230" y="748"/>
                </a:lnTo>
                <a:lnTo>
                  <a:pt x="230" y="705"/>
                </a:lnTo>
                <a:lnTo>
                  <a:pt x="258" y="647"/>
                </a:lnTo>
                <a:lnTo>
                  <a:pt x="172" y="647"/>
                </a:lnTo>
                <a:lnTo>
                  <a:pt x="100" y="734"/>
                </a:lnTo>
                <a:lnTo>
                  <a:pt x="56" y="647"/>
                </a:lnTo>
                <a:lnTo>
                  <a:pt x="0" y="633"/>
                </a:lnTo>
                <a:lnTo>
                  <a:pt x="13" y="575"/>
                </a:lnTo>
                <a:lnTo>
                  <a:pt x="56" y="561"/>
                </a:lnTo>
                <a:lnTo>
                  <a:pt x="56" y="532"/>
                </a:lnTo>
                <a:lnTo>
                  <a:pt x="100" y="403"/>
                </a:lnTo>
                <a:lnTo>
                  <a:pt x="230" y="317"/>
                </a:lnTo>
                <a:lnTo>
                  <a:pt x="230" y="245"/>
                </a:lnTo>
                <a:lnTo>
                  <a:pt x="287" y="130"/>
                </a:lnTo>
                <a:lnTo>
                  <a:pt x="287" y="0"/>
                </a:lnTo>
                <a:lnTo>
                  <a:pt x="417" y="29"/>
                </a:lnTo>
                <a:lnTo>
                  <a:pt x="402" y="115"/>
                </a:lnTo>
                <a:lnTo>
                  <a:pt x="460" y="173"/>
                </a:lnTo>
                <a:lnTo>
                  <a:pt x="531" y="158"/>
                </a:lnTo>
                <a:lnTo>
                  <a:pt x="733" y="158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0" name="Freeform 80"/>
          <p:cNvSpPr>
            <a:spLocks/>
          </p:cNvSpPr>
          <p:nvPr/>
        </p:nvSpPr>
        <p:spPr bwMode="auto">
          <a:xfrm>
            <a:off x="10864737" y="1720928"/>
            <a:ext cx="625023" cy="1430194"/>
          </a:xfrm>
          <a:custGeom>
            <a:avLst/>
            <a:gdLst>
              <a:gd name="T0" fmla="*/ 26 w 610"/>
              <a:gd name="T1" fmla="*/ 70 h 1316"/>
              <a:gd name="T2" fmla="*/ 31 w 610"/>
              <a:gd name="T3" fmla="*/ 81 h 1316"/>
              <a:gd name="T4" fmla="*/ 39 w 610"/>
              <a:gd name="T5" fmla="*/ 71 h 1316"/>
              <a:gd name="T6" fmla="*/ 39 w 610"/>
              <a:gd name="T7" fmla="*/ 90 h 1316"/>
              <a:gd name="T8" fmla="*/ 38 w 610"/>
              <a:gd name="T9" fmla="*/ 119 h 1316"/>
              <a:gd name="T10" fmla="*/ 43 w 610"/>
              <a:gd name="T11" fmla="*/ 126 h 1316"/>
              <a:gd name="T12" fmla="*/ 42 w 610"/>
              <a:gd name="T13" fmla="*/ 144 h 1316"/>
              <a:gd name="T14" fmla="*/ 47 w 610"/>
              <a:gd name="T15" fmla="*/ 149 h 1316"/>
              <a:gd name="T16" fmla="*/ 50 w 610"/>
              <a:gd name="T17" fmla="*/ 169 h 1316"/>
              <a:gd name="T18" fmla="*/ 58 w 610"/>
              <a:gd name="T19" fmla="*/ 186 h 1316"/>
              <a:gd name="T20" fmla="*/ 64 w 610"/>
              <a:gd name="T21" fmla="*/ 210 h 1316"/>
              <a:gd name="T22" fmla="*/ 56 w 610"/>
              <a:gd name="T23" fmla="*/ 221 h 1316"/>
              <a:gd name="T24" fmla="*/ 53 w 610"/>
              <a:gd name="T25" fmla="*/ 245 h 1316"/>
              <a:gd name="T26" fmla="*/ 50 w 610"/>
              <a:gd name="T27" fmla="*/ 264 h 1316"/>
              <a:gd name="T28" fmla="*/ 39 w 610"/>
              <a:gd name="T29" fmla="*/ 282 h 1316"/>
              <a:gd name="T30" fmla="*/ 31 w 610"/>
              <a:gd name="T31" fmla="*/ 322 h 1316"/>
              <a:gd name="T32" fmla="*/ 24 w 610"/>
              <a:gd name="T33" fmla="*/ 341 h 1316"/>
              <a:gd name="T34" fmla="*/ 21 w 610"/>
              <a:gd name="T35" fmla="*/ 307 h 1316"/>
              <a:gd name="T36" fmla="*/ 21 w 610"/>
              <a:gd name="T37" fmla="*/ 296 h 1316"/>
              <a:gd name="T38" fmla="*/ 27 w 610"/>
              <a:gd name="T39" fmla="*/ 279 h 1316"/>
              <a:gd name="T40" fmla="*/ 24 w 610"/>
              <a:gd name="T41" fmla="*/ 273 h 1316"/>
              <a:gd name="T42" fmla="*/ 20 w 610"/>
              <a:gd name="T43" fmla="*/ 268 h 1316"/>
              <a:gd name="T44" fmla="*/ 17 w 610"/>
              <a:gd name="T45" fmla="*/ 263 h 1316"/>
              <a:gd name="T46" fmla="*/ 15 w 610"/>
              <a:gd name="T47" fmla="*/ 239 h 1316"/>
              <a:gd name="T48" fmla="*/ 4 w 610"/>
              <a:gd name="T49" fmla="*/ 217 h 1316"/>
              <a:gd name="T50" fmla="*/ 4 w 610"/>
              <a:gd name="T51" fmla="*/ 198 h 1316"/>
              <a:gd name="T52" fmla="*/ 0 w 610"/>
              <a:gd name="T53" fmla="*/ 186 h 1316"/>
              <a:gd name="T54" fmla="*/ 4 w 610"/>
              <a:gd name="T55" fmla="*/ 165 h 1316"/>
              <a:gd name="T56" fmla="*/ 4 w 610"/>
              <a:gd name="T57" fmla="*/ 149 h 1316"/>
              <a:gd name="T58" fmla="*/ 0 w 610"/>
              <a:gd name="T59" fmla="*/ 137 h 1316"/>
              <a:gd name="T60" fmla="*/ 4 w 610"/>
              <a:gd name="T61" fmla="*/ 113 h 1316"/>
              <a:gd name="T62" fmla="*/ 9 w 610"/>
              <a:gd name="T63" fmla="*/ 99 h 1316"/>
              <a:gd name="T64" fmla="*/ 13 w 610"/>
              <a:gd name="T65" fmla="*/ 70 h 1316"/>
              <a:gd name="T66" fmla="*/ 8 w 610"/>
              <a:gd name="T67" fmla="*/ 71 h 1316"/>
              <a:gd name="T68" fmla="*/ 7 w 610"/>
              <a:gd name="T69" fmla="*/ 61 h 1316"/>
              <a:gd name="T70" fmla="*/ 4 w 610"/>
              <a:gd name="T71" fmla="*/ 66 h 1316"/>
              <a:gd name="T72" fmla="*/ 4 w 610"/>
              <a:gd name="T73" fmla="*/ 56 h 1316"/>
              <a:gd name="T74" fmla="*/ 17 w 610"/>
              <a:gd name="T75" fmla="*/ 31 h 1316"/>
              <a:gd name="T76" fmla="*/ 13 w 610"/>
              <a:gd name="T77" fmla="*/ 23 h 1316"/>
              <a:gd name="T78" fmla="*/ 21 w 610"/>
              <a:gd name="T79" fmla="*/ 0 h 1316"/>
              <a:gd name="T80" fmla="*/ 27 w 610"/>
              <a:gd name="T81" fmla="*/ 7 h 1316"/>
              <a:gd name="T82" fmla="*/ 39 w 610"/>
              <a:gd name="T83" fmla="*/ 25 h 1316"/>
              <a:gd name="T84" fmla="*/ 33 w 610"/>
              <a:gd name="T85" fmla="*/ 61 h 131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10" h="1316">
                <a:moveTo>
                  <a:pt x="301" y="238"/>
                </a:moveTo>
                <a:lnTo>
                  <a:pt x="234" y="269"/>
                </a:lnTo>
                <a:lnTo>
                  <a:pt x="200" y="333"/>
                </a:lnTo>
                <a:lnTo>
                  <a:pt x="292" y="309"/>
                </a:lnTo>
                <a:lnTo>
                  <a:pt x="309" y="285"/>
                </a:lnTo>
                <a:lnTo>
                  <a:pt x="359" y="277"/>
                </a:lnTo>
                <a:lnTo>
                  <a:pt x="343" y="348"/>
                </a:lnTo>
                <a:lnTo>
                  <a:pt x="368" y="348"/>
                </a:lnTo>
                <a:lnTo>
                  <a:pt x="351" y="396"/>
                </a:lnTo>
                <a:lnTo>
                  <a:pt x="351" y="460"/>
                </a:lnTo>
                <a:lnTo>
                  <a:pt x="401" y="452"/>
                </a:lnTo>
                <a:lnTo>
                  <a:pt x="401" y="484"/>
                </a:lnTo>
                <a:lnTo>
                  <a:pt x="384" y="507"/>
                </a:lnTo>
                <a:lnTo>
                  <a:pt x="393" y="555"/>
                </a:lnTo>
                <a:lnTo>
                  <a:pt x="410" y="571"/>
                </a:lnTo>
                <a:lnTo>
                  <a:pt x="435" y="571"/>
                </a:lnTo>
                <a:lnTo>
                  <a:pt x="468" y="618"/>
                </a:lnTo>
                <a:lnTo>
                  <a:pt x="460" y="650"/>
                </a:lnTo>
                <a:lnTo>
                  <a:pt x="485" y="681"/>
                </a:lnTo>
                <a:lnTo>
                  <a:pt x="543" y="713"/>
                </a:lnTo>
                <a:lnTo>
                  <a:pt x="610" y="729"/>
                </a:lnTo>
                <a:lnTo>
                  <a:pt x="585" y="809"/>
                </a:lnTo>
                <a:lnTo>
                  <a:pt x="551" y="824"/>
                </a:lnTo>
                <a:lnTo>
                  <a:pt x="510" y="848"/>
                </a:lnTo>
                <a:lnTo>
                  <a:pt x="493" y="872"/>
                </a:lnTo>
                <a:lnTo>
                  <a:pt x="493" y="943"/>
                </a:lnTo>
                <a:lnTo>
                  <a:pt x="476" y="983"/>
                </a:lnTo>
                <a:lnTo>
                  <a:pt x="468" y="1023"/>
                </a:lnTo>
                <a:lnTo>
                  <a:pt x="443" y="1054"/>
                </a:lnTo>
                <a:lnTo>
                  <a:pt x="368" y="1086"/>
                </a:lnTo>
                <a:lnTo>
                  <a:pt x="309" y="1165"/>
                </a:lnTo>
                <a:lnTo>
                  <a:pt x="292" y="1237"/>
                </a:lnTo>
                <a:lnTo>
                  <a:pt x="259" y="1260"/>
                </a:lnTo>
                <a:lnTo>
                  <a:pt x="217" y="1316"/>
                </a:lnTo>
                <a:lnTo>
                  <a:pt x="200" y="1269"/>
                </a:lnTo>
                <a:lnTo>
                  <a:pt x="200" y="1181"/>
                </a:lnTo>
                <a:lnTo>
                  <a:pt x="167" y="1173"/>
                </a:lnTo>
                <a:lnTo>
                  <a:pt x="200" y="1142"/>
                </a:lnTo>
                <a:lnTo>
                  <a:pt x="209" y="1094"/>
                </a:lnTo>
                <a:lnTo>
                  <a:pt x="250" y="1070"/>
                </a:lnTo>
                <a:lnTo>
                  <a:pt x="250" y="1054"/>
                </a:lnTo>
                <a:lnTo>
                  <a:pt x="217" y="1054"/>
                </a:lnTo>
                <a:lnTo>
                  <a:pt x="217" y="1039"/>
                </a:lnTo>
                <a:lnTo>
                  <a:pt x="184" y="1030"/>
                </a:lnTo>
                <a:lnTo>
                  <a:pt x="175" y="1015"/>
                </a:lnTo>
                <a:lnTo>
                  <a:pt x="150" y="1015"/>
                </a:lnTo>
                <a:lnTo>
                  <a:pt x="134" y="967"/>
                </a:lnTo>
                <a:lnTo>
                  <a:pt x="142" y="920"/>
                </a:lnTo>
                <a:lnTo>
                  <a:pt x="117" y="872"/>
                </a:lnTo>
                <a:lnTo>
                  <a:pt x="42" y="840"/>
                </a:lnTo>
                <a:lnTo>
                  <a:pt x="16" y="801"/>
                </a:lnTo>
                <a:lnTo>
                  <a:pt x="25" y="761"/>
                </a:lnTo>
                <a:lnTo>
                  <a:pt x="25" y="737"/>
                </a:lnTo>
                <a:lnTo>
                  <a:pt x="0" y="713"/>
                </a:lnTo>
                <a:lnTo>
                  <a:pt x="0" y="697"/>
                </a:lnTo>
                <a:lnTo>
                  <a:pt x="33" y="634"/>
                </a:lnTo>
                <a:lnTo>
                  <a:pt x="0" y="594"/>
                </a:lnTo>
                <a:lnTo>
                  <a:pt x="16" y="578"/>
                </a:lnTo>
                <a:lnTo>
                  <a:pt x="16" y="547"/>
                </a:lnTo>
                <a:lnTo>
                  <a:pt x="0" y="523"/>
                </a:lnTo>
                <a:lnTo>
                  <a:pt x="33" y="491"/>
                </a:lnTo>
                <a:lnTo>
                  <a:pt x="42" y="436"/>
                </a:lnTo>
                <a:lnTo>
                  <a:pt x="42" y="412"/>
                </a:lnTo>
                <a:lnTo>
                  <a:pt x="84" y="380"/>
                </a:lnTo>
                <a:lnTo>
                  <a:pt x="109" y="348"/>
                </a:lnTo>
                <a:lnTo>
                  <a:pt x="125" y="269"/>
                </a:lnTo>
                <a:lnTo>
                  <a:pt x="80" y="249"/>
                </a:lnTo>
                <a:lnTo>
                  <a:pt x="68" y="273"/>
                </a:lnTo>
                <a:lnTo>
                  <a:pt x="50" y="269"/>
                </a:lnTo>
                <a:lnTo>
                  <a:pt x="67" y="238"/>
                </a:lnTo>
                <a:lnTo>
                  <a:pt x="50" y="230"/>
                </a:lnTo>
                <a:lnTo>
                  <a:pt x="38" y="255"/>
                </a:lnTo>
                <a:lnTo>
                  <a:pt x="22" y="249"/>
                </a:lnTo>
                <a:lnTo>
                  <a:pt x="42" y="214"/>
                </a:lnTo>
                <a:lnTo>
                  <a:pt x="42" y="151"/>
                </a:lnTo>
                <a:lnTo>
                  <a:pt x="150" y="119"/>
                </a:lnTo>
                <a:lnTo>
                  <a:pt x="150" y="95"/>
                </a:lnTo>
                <a:lnTo>
                  <a:pt x="125" y="87"/>
                </a:lnTo>
                <a:lnTo>
                  <a:pt x="117" y="31"/>
                </a:lnTo>
                <a:lnTo>
                  <a:pt x="192" y="0"/>
                </a:lnTo>
                <a:lnTo>
                  <a:pt x="225" y="55"/>
                </a:lnTo>
                <a:lnTo>
                  <a:pt x="242" y="31"/>
                </a:lnTo>
                <a:lnTo>
                  <a:pt x="318" y="31"/>
                </a:lnTo>
                <a:lnTo>
                  <a:pt x="359" y="95"/>
                </a:lnTo>
                <a:lnTo>
                  <a:pt x="334" y="174"/>
                </a:lnTo>
                <a:lnTo>
                  <a:pt x="301" y="238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1" name="Freeform 81"/>
          <p:cNvSpPr>
            <a:spLocks/>
          </p:cNvSpPr>
          <p:nvPr/>
        </p:nvSpPr>
        <p:spPr bwMode="auto">
          <a:xfrm>
            <a:off x="11220733" y="2026646"/>
            <a:ext cx="325847" cy="490787"/>
          </a:xfrm>
          <a:custGeom>
            <a:avLst/>
            <a:gdLst>
              <a:gd name="T0" fmla="*/ 1 w 546"/>
              <a:gd name="T1" fmla="*/ 1 h 820"/>
              <a:gd name="T2" fmla="*/ 1 w 546"/>
              <a:gd name="T3" fmla="*/ 1 h 820"/>
              <a:gd name="T4" fmla="*/ 0 w 546"/>
              <a:gd name="T5" fmla="*/ 1 h 820"/>
              <a:gd name="T6" fmla="*/ 1 w 546"/>
              <a:gd name="T7" fmla="*/ 0 h 820"/>
              <a:gd name="T8" fmla="*/ 1 w 546"/>
              <a:gd name="T9" fmla="*/ 1 h 820"/>
              <a:gd name="T10" fmla="*/ 1 w 546"/>
              <a:gd name="T11" fmla="*/ 1 h 820"/>
              <a:gd name="T12" fmla="*/ 1 w 546"/>
              <a:gd name="T13" fmla="*/ 1 h 820"/>
              <a:gd name="T14" fmla="*/ 1 w 546"/>
              <a:gd name="T15" fmla="*/ 1 h 820"/>
              <a:gd name="T16" fmla="*/ 1 w 546"/>
              <a:gd name="T17" fmla="*/ 1 h 820"/>
              <a:gd name="T18" fmla="*/ 1 w 546"/>
              <a:gd name="T19" fmla="*/ 1 h 820"/>
              <a:gd name="T20" fmla="*/ 1 w 546"/>
              <a:gd name="T21" fmla="*/ 1 h 820"/>
              <a:gd name="T22" fmla="*/ 1 w 546"/>
              <a:gd name="T23" fmla="*/ 1 h 820"/>
              <a:gd name="T24" fmla="*/ 1 w 546"/>
              <a:gd name="T25" fmla="*/ 1 h 820"/>
              <a:gd name="T26" fmla="*/ 1 w 546"/>
              <a:gd name="T27" fmla="*/ 1 h 820"/>
              <a:gd name="T28" fmla="*/ 1 w 546"/>
              <a:gd name="T29" fmla="*/ 1 h 820"/>
              <a:gd name="T30" fmla="*/ 1 w 546"/>
              <a:gd name="T31" fmla="*/ 1 h 820"/>
              <a:gd name="T32" fmla="*/ 1 w 546"/>
              <a:gd name="T33" fmla="*/ 1 h 820"/>
              <a:gd name="T34" fmla="*/ 1 w 546"/>
              <a:gd name="T35" fmla="*/ 1 h 820"/>
              <a:gd name="T36" fmla="*/ 1 w 546"/>
              <a:gd name="T37" fmla="*/ 1 h 820"/>
              <a:gd name="T38" fmla="*/ 1 w 546"/>
              <a:gd name="T39" fmla="*/ 1 h 820"/>
              <a:gd name="T40" fmla="*/ 1 w 546"/>
              <a:gd name="T41" fmla="*/ 1 h 820"/>
              <a:gd name="T42" fmla="*/ 1 w 546"/>
              <a:gd name="T43" fmla="*/ 1 h 820"/>
              <a:gd name="T44" fmla="*/ 1 w 546"/>
              <a:gd name="T45" fmla="*/ 1 h 820"/>
              <a:gd name="T46" fmla="*/ 1 w 546"/>
              <a:gd name="T47" fmla="*/ 1 h 820"/>
              <a:gd name="T48" fmla="*/ 1 w 546"/>
              <a:gd name="T49" fmla="*/ 1 h 820"/>
              <a:gd name="T50" fmla="*/ 1 w 546"/>
              <a:gd name="T51" fmla="*/ 1 h 820"/>
              <a:gd name="T52" fmla="*/ 1 w 546"/>
              <a:gd name="T53" fmla="*/ 1 h 820"/>
              <a:gd name="T54" fmla="*/ 1 w 546"/>
              <a:gd name="T55" fmla="*/ 1 h 820"/>
              <a:gd name="T56" fmla="*/ 1 w 546"/>
              <a:gd name="T57" fmla="*/ 1 h 82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46" h="820">
                <a:moveTo>
                  <a:pt x="14" y="216"/>
                </a:moveTo>
                <a:lnTo>
                  <a:pt x="43" y="129"/>
                </a:lnTo>
                <a:lnTo>
                  <a:pt x="0" y="129"/>
                </a:lnTo>
                <a:lnTo>
                  <a:pt x="28" y="0"/>
                </a:lnTo>
                <a:lnTo>
                  <a:pt x="129" y="43"/>
                </a:lnTo>
                <a:lnTo>
                  <a:pt x="230" y="158"/>
                </a:lnTo>
                <a:lnTo>
                  <a:pt x="273" y="230"/>
                </a:lnTo>
                <a:lnTo>
                  <a:pt x="215" y="230"/>
                </a:lnTo>
                <a:lnTo>
                  <a:pt x="215" y="302"/>
                </a:lnTo>
                <a:lnTo>
                  <a:pt x="288" y="331"/>
                </a:lnTo>
                <a:lnTo>
                  <a:pt x="345" y="374"/>
                </a:lnTo>
                <a:lnTo>
                  <a:pt x="402" y="374"/>
                </a:lnTo>
                <a:lnTo>
                  <a:pt x="503" y="460"/>
                </a:lnTo>
                <a:lnTo>
                  <a:pt x="518" y="561"/>
                </a:lnTo>
                <a:lnTo>
                  <a:pt x="546" y="618"/>
                </a:lnTo>
                <a:lnTo>
                  <a:pt x="518" y="733"/>
                </a:lnTo>
                <a:lnTo>
                  <a:pt x="460" y="820"/>
                </a:lnTo>
                <a:lnTo>
                  <a:pt x="345" y="791"/>
                </a:lnTo>
                <a:lnTo>
                  <a:pt x="244" y="733"/>
                </a:lnTo>
                <a:lnTo>
                  <a:pt x="201" y="676"/>
                </a:lnTo>
                <a:lnTo>
                  <a:pt x="215" y="618"/>
                </a:lnTo>
                <a:lnTo>
                  <a:pt x="158" y="532"/>
                </a:lnTo>
                <a:lnTo>
                  <a:pt x="115" y="532"/>
                </a:lnTo>
                <a:lnTo>
                  <a:pt x="86" y="503"/>
                </a:lnTo>
                <a:lnTo>
                  <a:pt x="71" y="417"/>
                </a:lnTo>
                <a:lnTo>
                  <a:pt x="100" y="374"/>
                </a:lnTo>
                <a:lnTo>
                  <a:pt x="100" y="316"/>
                </a:lnTo>
                <a:lnTo>
                  <a:pt x="14" y="331"/>
                </a:lnTo>
                <a:lnTo>
                  <a:pt x="14" y="216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2" name="Freeform 82"/>
          <p:cNvSpPr>
            <a:spLocks/>
          </p:cNvSpPr>
          <p:nvPr/>
        </p:nvSpPr>
        <p:spPr bwMode="auto">
          <a:xfrm>
            <a:off x="11162753" y="2463552"/>
            <a:ext cx="749100" cy="708655"/>
          </a:xfrm>
          <a:custGeom>
            <a:avLst/>
            <a:gdLst>
              <a:gd name="T0" fmla="*/ 1 w 1252"/>
              <a:gd name="T1" fmla="*/ 1 h 1209"/>
              <a:gd name="T2" fmla="*/ 1 w 1252"/>
              <a:gd name="T3" fmla="*/ 1 h 1209"/>
              <a:gd name="T4" fmla="*/ 1 w 1252"/>
              <a:gd name="T5" fmla="*/ 1 h 1209"/>
              <a:gd name="T6" fmla="*/ 1 w 1252"/>
              <a:gd name="T7" fmla="*/ 1 h 1209"/>
              <a:gd name="T8" fmla="*/ 1 w 1252"/>
              <a:gd name="T9" fmla="*/ 0 h 1209"/>
              <a:gd name="T10" fmla="*/ 1 w 1252"/>
              <a:gd name="T11" fmla="*/ 1 h 1209"/>
              <a:gd name="T12" fmla="*/ 1 w 1252"/>
              <a:gd name="T13" fmla="*/ 1 h 1209"/>
              <a:gd name="T14" fmla="*/ 1 w 1252"/>
              <a:gd name="T15" fmla="*/ 1 h 1209"/>
              <a:gd name="T16" fmla="*/ 1 w 1252"/>
              <a:gd name="T17" fmla="*/ 1 h 1209"/>
              <a:gd name="T18" fmla="*/ 1 w 1252"/>
              <a:gd name="T19" fmla="*/ 1 h 1209"/>
              <a:gd name="T20" fmla="*/ 1 w 1252"/>
              <a:gd name="T21" fmla="*/ 1 h 1209"/>
              <a:gd name="T22" fmla="*/ 1 w 1252"/>
              <a:gd name="T23" fmla="*/ 1 h 1209"/>
              <a:gd name="T24" fmla="*/ 1 w 1252"/>
              <a:gd name="T25" fmla="*/ 1 h 1209"/>
              <a:gd name="T26" fmla="*/ 1 w 1252"/>
              <a:gd name="T27" fmla="*/ 1 h 1209"/>
              <a:gd name="T28" fmla="*/ 1 w 1252"/>
              <a:gd name="T29" fmla="*/ 1 h 1209"/>
              <a:gd name="T30" fmla="*/ 1 w 1252"/>
              <a:gd name="T31" fmla="*/ 1 h 1209"/>
              <a:gd name="T32" fmla="*/ 1 w 1252"/>
              <a:gd name="T33" fmla="*/ 1 h 1209"/>
              <a:gd name="T34" fmla="*/ 1 w 1252"/>
              <a:gd name="T35" fmla="*/ 1 h 1209"/>
              <a:gd name="T36" fmla="*/ 1 w 1252"/>
              <a:gd name="T37" fmla="*/ 1 h 1209"/>
              <a:gd name="T38" fmla="*/ 1 w 1252"/>
              <a:gd name="T39" fmla="*/ 1 h 1209"/>
              <a:gd name="T40" fmla="*/ 1 w 1252"/>
              <a:gd name="T41" fmla="*/ 1 h 1209"/>
              <a:gd name="T42" fmla="*/ 1 w 1252"/>
              <a:gd name="T43" fmla="*/ 1 h 1209"/>
              <a:gd name="T44" fmla="*/ 1 w 1252"/>
              <a:gd name="T45" fmla="*/ 1 h 1209"/>
              <a:gd name="T46" fmla="*/ 1 w 1252"/>
              <a:gd name="T47" fmla="*/ 1 h 1209"/>
              <a:gd name="T48" fmla="*/ 1 w 1252"/>
              <a:gd name="T49" fmla="*/ 1 h 1209"/>
              <a:gd name="T50" fmla="*/ 1 w 1252"/>
              <a:gd name="T51" fmla="*/ 1 h 1209"/>
              <a:gd name="T52" fmla="*/ 1 w 1252"/>
              <a:gd name="T53" fmla="*/ 1 h 1209"/>
              <a:gd name="T54" fmla="*/ 1 w 1252"/>
              <a:gd name="T55" fmla="*/ 1 h 1209"/>
              <a:gd name="T56" fmla="*/ 1 w 1252"/>
              <a:gd name="T57" fmla="*/ 1 h 1209"/>
              <a:gd name="T58" fmla="*/ 1 w 1252"/>
              <a:gd name="T59" fmla="*/ 1 h 1209"/>
              <a:gd name="T60" fmla="*/ 1 w 1252"/>
              <a:gd name="T61" fmla="*/ 1 h 1209"/>
              <a:gd name="T62" fmla="*/ 1 w 1252"/>
              <a:gd name="T63" fmla="*/ 1 h 1209"/>
              <a:gd name="T64" fmla="*/ 1 w 1252"/>
              <a:gd name="T65" fmla="*/ 1 h 1209"/>
              <a:gd name="T66" fmla="*/ 1 w 1252"/>
              <a:gd name="T67" fmla="*/ 1 h 1209"/>
              <a:gd name="T68" fmla="*/ 1 w 1252"/>
              <a:gd name="T69" fmla="*/ 1 h 1209"/>
              <a:gd name="T70" fmla="*/ 1 w 1252"/>
              <a:gd name="T71" fmla="*/ 1 h 1209"/>
              <a:gd name="T72" fmla="*/ 0 w 1252"/>
              <a:gd name="T73" fmla="*/ 1 h 1209"/>
              <a:gd name="T74" fmla="*/ 1 w 1252"/>
              <a:gd name="T75" fmla="*/ 1 h 1209"/>
              <a:gd name="T76" fmla="*/ 1 w 1252"/>
              <a:gd name="T77" fmla="*/ 1 h 1209"/>
              <a:gd name="T78" fmla="*/ 1 w 1252"/>
              <a:gd name="T79" fmla="*/ 1 h 1209"/>
              <a:gd name="T80" fmla="*/ 1 w 1252"/>
              <a:gd name="T81" fmla="*/ 1 h 1209"/>
              <a:gd name="T82" fmla="*/ 1 w 1252"/>
              <a:gd name="T83" fmla="*/ 1 h 1209"/>
              <a:gd name="T84" fmla="*/ 1 w 1252"/>
              <a:gd name="T85" fmla="*/ 1 h 1209"/>
              <a:gd name="T86" fmla="*/ 1 w 1252"/>
              <a:gd name="T87" fmla="*/ 1 h 120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252" h="1209">
                <a:moveTo>
                  <a:pt x="345" y="345"/>
                </a:moveTo>
                <a:lnTo>
                  <a:pt x="375" y="302"/>
                </a:lnTo>
                <a:lnTo>
                  <a:pt x="504" y="231"/>
                </a:lnTo>
                <a:lnTo>
                  <a:pt x="547" y="87"/>
                </a:lnTo>
                <a:lnTo>
                  <a:pt x="605" y="0"/>
                </a:lnTo>
                <a:lnTo>
                  <a:pt x="662" y="58"/>
                </a:lnTo>
                <a:lnTo>
                  <a:pt x="734" y="72"/>
                </a:lnTo>
                <a:lnTo>
                  <a:pt x="762" y="274"/>
                </a:lnTo>
                <a:lnTo>
                  <a:pt x="835" y="259"/>
                </a:lnTo>
                <a:lnTo>
                  <a:pt x="921" y="302"/>
                </a:lnTo>
                <a:lnTo>
                  <a:pt x="936" y="375"/>
                </a:lnTo>
                <a:lnTo>
                  <a:pt x="1050" y="590"/>
                </a:lnTo>
                <a:lnTo>
                  <a:pt x="1123" y="619"/>
                </a:lnTo>
                <a:lnTo>
                  <a:pt x="1166" y="719"/>
                </a:lnTo>
                <a:lnTo>
                  <a:pt x="1252" y="863"/>
                </a:lnTo>
                <a:lnTo>
                  <a:pt x="1252" y="921"/>
                </a:lnTo>
                <a:lnTo>
                  <a:pt x="1209" y="1022"/>
                </a:lnTo>
                <a:lnTo>
                  <a:pt x="1179" y="1093"/>
                </a:lnTo>
                <a:lnTo>
                  <a:pt x="1065" y="1209"/>
                </a:lnTo>
                <a:lnTo>
                  <a:pt x="1007" y="1209"/>
                </a:lnTo>
                <a:lnTo>
                  <a:pt x="964" y="1166"/>
                </a:lnTo>
                <a:lnTo>
                  <a:pt x="936" y="1166"/>
                </a:lnTo>
                <a:lnTo>
                  <a:pt x="979" y="1079"/>
                </a:lnTo>
                <a:lnTo>
                  <a:pt x="936" y="964"/>
                </a:lnTo>
                <a:lnTo>
                  <a:pt x="850" y="921"/>
                </a:lnTo>
                <a:lnTo>
                  <a:pt x="619" y="921"/>
                </a:lnTo>
                <a:lnTo>
                  <a:pt x="619" y="892"/>
                </a:lnTo>
                <a:lnTo>
                  <a:pt x="519" y="936"/>
                </a:lnTo>
                <a:lnTo>
                  <a:pt x="475" y="936"/>
                </a:lnTo>
                <a:lnTo>
                  <a:pt x="575" y="1166"/>
                </a:lnTo>
                <a:lnTo>
                  <a:pt x="345" y="1209"/>
                </a:lnTo>
                <a:lnTo>
                  <a:pt x="317" y="1151"/>
                </a:lnTo>
                <a:lnTo>
                  <a:pt x="317" y="1093"/>
                </a:lnTo>
                <a:lnTo>
                  <a:pt x="259" y="1065"/>
                </a:lnTo>
                <a:lnTo>
                  <a:pt x="173" y="1065"/>
                </a:lnTo>
                <a:lnTo>
                  <a:pt x="173" y="1007"/>
                </a:lnTo>
                <a:lnTo>
                  <a:pt x="0" y="1007"/>
                </a:lnTo>
                <a:lnTo>
                  <a:pt x="29" y="878"/>
                </a:lnTo>
                <a:lnTo>
                  <a:pt x="130" y="734"/>
                </a:lnTo>
                <a:lnTo>
                  <a:pt x="259" y="676"/>
                </a:lnTo>
                <a:lnTo>
                  <a:pt x="302" y="619"/>
                </a:lnTo>
                <a:lnTo>
                  <a:pt x="317" y="547"/>
                </a:lnTo>
                <a:lnTo>
                  <a:pt x="345" y="475"/>
                </a:lnTo>
                <a:lnTo>
                  <a:pt x="345" y="34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3" name="Freeform 83"/>
          <p:cNvSpPr>
            <a:spLocks/>
          </p:cNvSpPr>
          <p:nvPr/>
        </p:nvSpPr>
        <p:spPr bwMode="auto">
          <a:xfrm>
            <a:off x="10151585" y="2812608"/>
            <a:ext cx="383827" cy="654774"/>
          </a:xfrm>
          <a:custGeom>
            <a:avLst/>
            <a:gdLst>
              <a:gd name="T0" fmla="*/ 17 w 377"/>
              <a:gd name="T1" fmla="*/ 12 h 611"/>
              <a:gd name="T2" fmla="*/ 21 w 377"/>
              <a:gd name="T3" fmla="*/ 12 h 611"/>
              <a:gd name="T4" fmla="*/ 25 w 377"/>
              <a:gd name="T5" fmla="*/ 15 h 611"/>
              <a:gd name="T6" fmla="*/ 28 w 377"/>
              <a:gd name="T7" fmla="*/ 5 h 611"/>
              <a:gd name="T8" fmla="*/ 31 w 377"/>
              <a:gd name="T9" fmla="*/ 0 h 611"/>
              <a:gd name="T10" fmla="*/ 36 w 377"/>
              <a:gd name="T11" fmla="*/ 16 h 611"/>
              <a:gd name="T12" fmla="*/ 35 w 377"/>
              <a:gd name="T13" fmla="*/ 26 h 611"/>
              <a:gd name="T14" fmla="*/ 36 w 377"/>
              <a:gd name="T15" fmla="*/ 34 h 611"/>
              <a:gd name="T16" fmla="*/ 32 w 377"/>
              <a:gd name="T17" fmla="*/ 40 h 611"/>
              <a:gd name="T18" fmla="*/ 28 w 377"/>
              <a:gd name="T19" fmla="*/ 59 h 611"/>
              <a:gd name="T20" fmla="*/ 31 w 377"/>
              <a:gd name="T21" fmla="*/ 63 h 611"/>
              <a:gd name="T22" fmla="*/ 31 w 377"/>
              <a:gd name="T23" fmla="*/ 70 h 611"/>
              <a:gd name="T24" fmla="*/ 27 w 377"/>
              <a:gd name="T25" fmla="*/ 79 h 611"/>
              <a:gd name="T26" fmla="*/ 27 w 377"/>
              <a:gd name="T27" fmla="*/ 102 h 611"/>
              <a:gd name="T28" fmla="*/ 24 w 377"/>
              <a:gd name="T29" fmla="*/ 111 h 611"/>
              <a:gd name="T30" fmla="*/ 22 w 377"/>
              <a:gd name="T31" fmla="*/ 117 h 611"/>
              <a:gd name="T32" fmla="*/ 16 w 377"/>
              <a:gd name="T33" fmla="*/ 123 h 611"/>
              <a:gd name="T34" fmla="*/ 11 w 377"/>
              <a:gd name="T35" fmla="*/ 123 h 611"/>
              <a:gd name="T36" fmla="*/ 10 w 377"/>
              <a:gd name="T37" fmla="*/ 117 h 611"/>
              <a:gd name="T38" fmla="*/ 9 w 377"/>
              <a:gd name="T39" fmla="*/ 103 h 611"/>
              <a:gd name="T40" fmla="*/ 8 w 377"/>
              <a:gd name="T41" fmla="*/ 94 h 611"/>
              <a:gd name="T42" fmla="*/ 7 w 377"/>
              <a:gd name="T43" fmla="*/ 94 h 611"/>
              <a:gd name="T44" fmla="*/ 6 w 377"/>
              <a:gd name="T45" fmla="*/ 80 h 611"/>
              <a:gd name="T46" fmla="*/ 4 w 377"/>
              <a:gd name="T47" fmla="*/ 84 h 611"/>
              <a:gd name="T48" fmla="*/ 4 w 377"/>
              <a:gd name="T49" fmla="*/ 72 h 611"/>
              <a:gd name="T50" fmla="*/ 4 w 377"/>
              <a:gd name="T51" fmla="*/ 72 h 611"/>
              <a:gd name="T52" fmla="*/ 0 w 377"/>
              <a:gd name="T53" fmla="*/ 48 h 611"/>
              <a:gd name="T54" fmla="*/ 4 w 377"/>
              <a:gd name="T55" fmla="*/ 37 h 611"/>
              <a:gd name="T56" fmla="*/ 5 w 377"/>
              <a:gd name="T57" fmla="*/ 29 h 611"/>
              <a:gd name="T58" fmla="*/ 17 w 377"/>
              <a:gd name="T59" fmla="*/ 12 h 61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377" h="611">
                <a:moveTo>
                  <a:pt x="176" y="56"/>
                </a:moveTo>
                <a:lnTo>
                  <a:pt x="210" y="56"/>
                </a:lnTo>
                <a:lnTo>
                  <a:pt x="268" y="71"/>
                </a:lnTo>
                <a:lnTo>
                  <a:pt x="293" y="24"/>
                </a:lnTo>
                <a:lnTo>
                  <a:pt x="318" y="0"/>
                </a:lnTo>
                <a:lnTo>
                  <a:pt x="377" y="79"/>
                </a:lnTo>
                <a:lnTo>
                  <a:pt x="360" y="127"/>
                </a:lnTo>
                <a:lnTo>
                  <a:pt x="368" y="167"/>
                </a:lnTo>
                <a:lnTo>
                  <a:pt x="326" y="198"/>
                </a:lnTo>
                <a:lnTo>
                  <a:pt x="301" y="286"/>
                </a:lnTo>
                <a:lnTo>
                  <a:pt x="318" y="310"/>
                </a:lnTo>
                <a:lnTo>
                  <a:pt x="310" y="349"/>
                </a:lnTo>
                <a:lnTo>
                  <a:pt x="276" y="397"/>
                </a:lnTo>
                <a:lnTo>
                  <a:pt x="276" y="501"/>
                </a:lnTo>
                <a:lnTo>
                  <a:pt x="242" y="548"/>
                </a:lnTo>
                <a:lnTo>
                  <a:pt x="217" y="580"/>
                </a:lnTo>
                <a:lnTo>
                  <a:pt x="167" y="611"/>
                </a:lnTo>
                <a:lnTo>
                  <a:pt x="109" y="611"/>
                </a:lnTo>
                <a:lnTo>
                  <a:pt x="97" y="575"/>
                </a:lnTo>
                <a:lnTo>
                  <a:pt x="87" y="519"/>
                </a:lnTo>
                <a:lnTo>
                  <a:pt x="83" y="467"/>
                </a:lnTo>
                <a:lnTo>
                  <a:pt x="67" y="469"/>
                </a:lnTo>
                <a:lnTo>
                  <a:pt x="57" y="399"/>
                </a:lnTo>
                <a:lnTo>
                  <a:pt x="41" y="417"/>
                </a:lnTo>
                <a:lnTo>
                  <a:pt x="33" y="359"/>
                </a:lnTo>
                <a:lnTo>
                  <a:pt x="13" y="361"/>
                </a:lnTo>
                <a:lnTo>
                  <a:pt x="0" y="238"/>
                </a:lnTo>
                <a:lnTo>
                  <a:pt x="17" y="183"/>
                </a:lnTo>
                <a:lnTo>
                  <a:pt x="51" y="143"/>
                </a:lnTo>
                <a:lnTo>
                  <a:pt x="176" y="5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4" name="Freeform 84"/>
          <p:cNvSpPr>
            <a:spLocks/>
          </p:cNvSpPr>
          <p:nvPr/>
        </p:nvSpPr>
        <p:spPr bwMode="auto">
          <a:xfrm>
            <a:off x="10429888" y="2769269"/>
            <a:ext cx="384986" cy="610263"/>
          </a:xfrm>
          <a:custGeom>
            <a:avLst/>
            <a:gdLst>
              <a:gd name="T0" fmla="*/ 0 w 634"/>
              <a:gd name="T1" fmla="*/ 1 h 1021"/>
              <a:gd name="T2" fmla="*/ 1 w 634"/>
              <a:gd name="T3" fmla="*/ 1 h 1021"/>
              <a:gd name="T4" fmla="*/ 1 w 634"/>
              <a:gd name="T5" fmla="*/ 1 h 1021"/>
              <a:gd name="T6" fmla="*/ 1 w 634"/>
              <a:gd name="T7" fmla="*/ 1 h 1021"/>
              <a:gd name="T8" fmla="*/ 1 w 634"/>
              <a:gd name="T9" fmla="*/ 1 h 1021"/>
              <a:gd name="T10" fmla="*/ 1 w 634"/>
              <a:gd name="T11" fmla="*/ 1 h 1021"/>
              <a:gd name="T12" fmla="*/ 1 w 634"/>
              <a:gd name="T13" fmla="*/ 1 h 1021"/>
              <a:gd name="T14" fmla="*/ 1 w 634"/>
              <a:gd name="T15" fmla="*/ 1 h 1021"/>
              <a:gd name="T16" fmla="*/ 1 w 634"/>
              <a:gd name="T17" fmla="*/ 1 h 1021"/>
              <a:gd name="T18" fmla="*/ 1 w 634"/>
              <a:gd name="T19" fmla="*/ 0 h 1021"/>
              <a:gd name="T20" fmla="*/ 1 w 634"/>
              <a:gd name="T21" fmla="*/ 0 h 1021"/>
              <a:gd name="T22" fmla="*/ 1 w 634"/>
              <a:gd name="T23" fmla="*/ 1 h 1021"/>
              <a:gd name="T24" fmla="*/ 1 w 634"/>
              <a:gd name="T25" fmla="*/ 1 h 1021"/>
              <a:gd name="T26" fmla="*/ 1 w 634"/>
              <a:gd name="T27" fmla="*/ 1 h 1021"/>
              <a:gd name="T28" fmla="*/ 1 w 634"/>
              <a:gd name="T29" fmla="*/ 1 h 1021"/>
              <a:gd name="T30" fmla="*/ 1 w 634"/>
              <a:gd name="T31" fmla="*/ 1 h 1021"/>
              <a:gd name="T32" fmla="*/ 1 w 634"/>
              <a:gd name="T33" fmla="*/ 1 h 1021"/>
              <a:gd name="T34" fmla="*/ 1 w 634"/>
              <a:gd name="T35" fmla="*/ 1 h 1021"/>
              <a:gd name="T36" fmla="*/ 1 w 634"/>
              <a:gd name="T37" fmla="*/ 1 h 1021"/>
              <a:gd name="T38" fmla="*/ 1 w 634"/>
              <a:gd name="T39" fmla="*/ 1 h 1021"/>
              <a:gd name="T40" fmla="*/ 1 w 634"/>
              <a:gd name="T41" fmla="*/ 1 h 1021"/>
              <a:gd name="T42" fmla="*/ 1 w 634"/>
              <a:gd name="T43" fmla="*/ 1 h 1021"/>
              <a:gd name="T44" fmla="*/ 1 w 634"/>
              <a:gd name="T45" fmla="*/ 1 h 1021"/>
              <a:gd name="T46" fmla="*/ 1 w 634"/>
              <a:gd name="T47" fmla="*/ 1 h 1021"/>
              <a:gd name="T48" fmla="*/ 1 w 634"/>
              <a:gd name="T49" fmla="*/ 1 h 1021"/>
              <a:gd name="T50" fmla="*/ 1 w 634"/>
              <a:gd name="T51" fmla="*/ 1 h 1021"/>
              <a:gd name="T52" fmla="*/ 1 w 634"/>
              <a:gd name="T53" fmla="*/ 1 h 1021"/>
              <a:gd name="T54" fmla="*/ 1 w 634"/>
              <a:gd name="T55" fmla="*/ 1 h 1021"/>
              <a:gd name="T56" fmla="*/ 0 w 634"/>
              <a:gd name="T57" fmla="*/ 1 h 1021"/>
              <a:gd name="T58" fmla="*/ 0 w 634"/>
              <a:gd name="T59" fmla="*/ 1 h 102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1021">
                <a:moveTo>
                  <a:pt x="0" y="778"/>
                </a:moveTo>
                <a:lnTo>
                  <a:pt x="58" y="691"/>
                </a:lnTo>
                <a:lnTo>
                  <a:pt x="73" y="619"/>
                </a:lnTo>
                <a:lnTo>
                  <a:pt x="43" y="591"/>
                </a:lnTo>
                <a:lnTo>
                  <a:pt x="86" y="417"/>
                </a:lnTo>
                <a:lnTo>
                  <a:pt x="159" y="360"/>
                </a:lnTo>
                <a:lnTo>
                  <a:pt x="144" y="288"/>
                </a:lnTo>
                <a:lnTo>
                  <a:pt x="174" y="202"/>
                </a:lnTo>
                <a:lnTo>
                  <a:pt x="73" y="58"/>
                </a:lnTo>
                <a:lnTo>
                  <a:pt x="130" y="0"/>
                </a:lnTo>
                <a:lnTo>
                  <a:pt x="187" y="0"/>
                </a:lnTo>
                <a:lnTo>
                  <a:pt x="288" y="44"/>
                </a:lnTo>
                <a:lnTo>
                  <a:pt x="346" y="44"/>
                </a:lnTo>
                <a:lnTo>
                  <a:pt x="404" y="73"/>
                </a:lnTo>
                <a:lnTo>
                  <a:pt x="518" y="217"/>
                </a:lnTo>
                <a:lnTo>
                  <a:pt x="547" y="217"/>
                </a:lnTo>
                <a:lnTo>
                  <a:pt x="634" y="317"/>
                </a:lnTo>
                <a:lnTo>
                  <a:pt x="591" y="447"/>
                </a:lnTo>
                <a:lnTo>
                  <a:pt x="475" y="547"/>
                </a:lnTo>
                <a:lnTo>
                  <a:pt x="576" y="677"/>
                </a:lnTo>
                <a:lnTo>
                  <a:pt x="604" y="734"/>
                </a:lnTo>
                <a:lnTo>
                  <a:pt x="533" y="763"/>
                </a:lnTo>
                <a:lnTo>
                  <a:pt x="490" y="821"/>
                </a:lnTo>
                <a:lnTo>
                  <a:pt x="447" y="849"/>
                </a:lnTo>
                <a:lnTo>
                  <a:pt x="432" y="935"/>
                </a:lnTo>
                <a:lnTo>
                  <a:pt x="374" y="978"/>
                </a:lnTo>
                <a:lnTo>
                  <a:pt x="288" y="978"/>
                </a:lnTo>
                <a:lnTo>
                  <a:pt x="174" y="1021"/>
                </a:lnTo>
                <a:lnTo>
                  <a:pt x="0" y="965"/>
                </a:lnTo>
                <a:lnTo>
                  <a:pt x="0" y="77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5" name="Freeform 85"/>
          <p:cNvSpPr>
            <a:spLocks/>
          </p:cNvSpPr>
          <p:nvPr/>
        </p:nvSpPr>
        <p:spPr bwMode="auto">
          <a:xfrm>
            <a:off x="11423663" y="2987137"/>
            <a:ext cx="325847" cy="392396"/>
          </a:xfrm>
          <a:custGeom>
            <a:avLst/>
            <a:gdLst>
              <a:gd name="T0" fmla="*/ 1 w 547"/>
              <a:gd name="T1" fmla="*/ 1 h 661"/>
              <a:gd name="T2" fmla="*/ 1 w 547"/>
              <a:gd name="T3" fmla="*/ 1 h 661"/>
              <a:gd name="T4" fmla="*/ 1 w 547"/>
              <a:gd name="T5" fmla="*/ 1 h 661"/>
              <a:gd name="T6" fmla="*/ 1 w 547"/>
              <a:gd name="T7" fmla="*/ 1 h 661"/>
              <a:gd name="T8" fmla="*/ 1 w 547"/>
              <a:gd name="T9" fmla="*/ 1 h 661"/>
              <a:gd name="T10" fmla="*/ 1 w 547"/>
              <a:gd name="T11" fmla="*/ 1 h 661"/>
              <a:gd name="T12" fmla="*/ 1 w 547"/>
              <a:gd name="T13" fmla="*/ 1 h 661"/>
              <a:gd name="T14" fmla="*/ 1 w 547"/>
              <a:gd name="T15" fmla="*/ 1 h 661"/>
              <a:gd name="T16" fmla="*/ 1 w 547"/>
              <a:gd name="T17" fmla="*/ 1 h 661"/>
              <a:gd name="T18" fmla="*/ 1 w 547"/>
              <a:gd name="T19" fmla="*/ 1 h 661"/>
              <a:gd name="T20" fmla="*/ 1 w 547"/>
              <a:gd name="T21" fmla="*/ 1 h 661"/>
              <a:gd name="T22" fmla="*/ 1 w 547"/>
              <a:gd name="T23" fmla="*/ 1 h 661"/>
              <a:gd name="T24" fmla="*/ 1 w 547"/>
              <a:gd name="T25" fmla="*/ 1 h 661"/>
              <a:gd name="T26" fmla="*/ 1 w 547"/>
              <a:gd name="T27" fmla="*/ 1 h 661"/>
              <a:gd name="T28" fmla="*/ 1 w 547"/>
              <a:gd name="T29" fmla="*/ 1 h 661"/>
              <a:gd name="T30" fmla="*/ 1 w 547"/>
              <a:gd name="T31" fmla="*/ 1 h 661"/>
              <a:gd name="T32" fmla="*/ 1 w 547"/>
              <a:gd name="T33" fmla="*/ 1 h 661"/>
              <a:gd name="T34" fmla="*/ 0 w 547"/>
              <a:gd name="T35" fmla="*/ 1 h 661"/>
              <a:gd name="T36" fmla="*/ 1 w 547"/>
              <a:gd name="T37" fmla="*/ 1 h 661"/>
              <a:gd name="T38" fmla="*/ 0 w 547"/>
              <a:gd name="T39" fmla="*/ 1 h 661"/>
              <a:gd name="T40" fmla="*/ 1 w 547"/>
              <a:gd name="T41" fmla="*/ 1 h 661"/>
              <a:gd name="T42" fmla="*/ 0 w 547"/>
              <a:gd name="T43" fmla="*/ 1 h 661"/>
              <a:gd name="T44" fmla="*/ 1 w 547"/>
              <a:gd name="T45" fmla="*/ 1 h 661"/>
              <a:gd name="T46" fmla="*/ 1 w 547"/>
              <a:gd name="T47" fmla="*/ 1 h 661"/>
              <a:gd name="T48" fmla="*/ 1 w 547"/>
              <a:gd name="T49" fmla="*/ 1 h 661"/>
              <a:gd name="T50" fmla="*/ 1 w 547"/>
              <a:gd name="T51" fmla="*/ 0 h 661"/>
              <a:gd name="T52" fmla="*/ 1 w 547"/>
              <a:gd name="T53" fmla="*/ 1 h 661"/>
              <a:gd name="T54" fmla="*/ 1 w 547"/>
              <a:gd name="T55" fmla="*/ 1 h 66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47" h="661">
                <a:moveTo>
                  <a:pt x="418" y="29"/>
                </a:moveTo>
                <a:lnTo>
                  <a:pt x="504" y="72"/>
                </a:lnTo>
                <a:lnTo>
                  <a:pt x="547" y="187"/>
                </a:lnTo>
                <a:lnTo>
                  <a:pt x="504" y="274"/>
                </a:lnTo>
                <a:lnTo>
                  <a:pt x="461" y="360"/>
                </a:lnTo>
                <a:lnTo>
                  <a:pt x="489" y="360"/>
                </a:lnTo>
                <a:lnTo>
                  <a:pt x="474" y="431"/>
                </a:lnTo>
                <a:lnTo>
                  <a:pt x="504" y="547"/>
                </a:lnTo>
                <a:lnTo>
                  <a:pt x="461" y="605"/>
                </a:lnTo>
                <a:lnTo>
                  <a:pt x="418" y="590"/>
                </a:lnTo>
                <a:lnTo>
                  <a:pt x="374" y="618"/>
                </a:lnTo>
                <a:lnTo>
                  <a:pt x="374" y="661"/>
                </a:lnTo>
                <a:lnTo>
                  <a:pt x="274" y="661"/>
                </a:lnTo>
                <a:lnTo>
                  <a:pt x="230" y="633"/>
                </a:lnTo>
                <a:lnTo>
                  <a:pt x="187" y="661"/>
                </a:lnTo>
                <a:lnTo>
                  <a:pt x="143" y="633"/>
                </a:lnTo>
                <a:lnTo>
                  <a:pt x="100" y="661"/>
                </a:lnTo>
                <a:lnTo>
                  <a:pt x="0" y="605"/>
                </a:lnTo>
                <a:lnTo>
                  <a:pt x="29" y="590"/>
                </a:lnTo>
                <a:lnTo>
                  <a:pt x="0" y="504"/>
                </a:lnTo>
                <a:lnTo>
                  <a:pt x="43" y="446"/>
                </a:lnTo>
                <a:lnTo>
                  <a:pt x="0" y="302"/>
                </a:lnTo>
                <a:lnTo>
                  <a:pt x="143" y="274"/>
                </a:lnTo>
                <a:lnTo>
                  <a:pt x="43" y="44"/>
                </a:lnTo>
                <a:lnTo>
                  <a:pt x="87" y="44"/>
                </a:lnTo>
                <a:lnTo>
                  <a:pt x="187" y="0"/>
                </a:lnTo>
                <a:lnTo>
                  <a:pt x="187" y="29"/>
                </a:lnTo>
                <a:lnTo>
                  <a:pt x="418" y="2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6" name="Freeform 86"/>
          <p:cNvSpPr>
            <a:spLocks/>
          </p:cNvSpPr>
          <p:nvPr/>
        </p:nvSpPr>
        <p:spPr bwMode="auto">
          <a:xfrm>
            <a:off x="11239287" y="3346735"/>
            <a:ext cx="442966" cy="338514"/>
          </a:xfrm>
          <a:custGeom>
            <a:avLst/>
            <a:gdLst>
              <a:gd name="T0" fmla="*/ 43 w 434"/>
              <a:gd name="T1" fmla="*/ 23 h 325"/>
              <a:gd name="T2" fmla="*/ 37 w 434"/>
              <a:gd name="T3" fmla="*/ 28 h 325"/>
              <a:gd name="T4" fmla="*/ 36 w 434"/>
              <a:gd name="T5" fmla="*/ 32 h 325"/>
              <a:gd name="T6" fmla="*/ 29 w 434"/>
              <a:gd name="T7" fmla="*/ 34 h 325"/>
              <a:gd name="T8" fmla="*/ 26 w 434"/>
              <a:gd name="T9" fmla="*/ 39 h 325"/>
              <a:gd name="T10" fmla="*/ 26 w 434"/>
              <a:gd name="T11" fmla="*/ 26 h 325"/>
              <a:gd name="T12" fmla="*/ 17 w 434"/>
              <a:gd name="T13" fmla="*/ 22 h 325"/>
              <a:gd name="T14" fmla="*/ 16 w 434"/>
              <a:gd name="T15" fmla="*/ 19 h 325"/>
              <a:gd name="T16" fmla="*/ 11 w 434"/>
              <a:gd name="T17" fmla="*/ 16 h 325"/>
              <a:gd name="T18" fmla="*/ 8 w 434"/>
              <a:gd name="T19" fmla="*/ 16 h 325"/>
              <a:gd name="T20" fmla="*/ 4 w 434"/>
              <a:gd name="T21" fmla="*/ 16 h 325"/>
              <a:gd name="T22" fmla="*/ 4 w 434"/>
              <a:gd name="T23" fmla="*/ 14 h 325"/>
              <a:gd name="T24" fmla="*/ 2 w 434"/>
              <a:gd name="T25" fmla="*/ 14 h 325"/>
              <a:gd name="T26" fmla="*/ 0 w 434"/>
              <a:gd name="T27" fmla="*/ 9 h 325"/>
              <a:gd name="T28" fmla="*/ 4 w 434"/>
              <a:gd name="T29" fmla="*/ 5 h 325"/>
              <a:gd name="T30" fmla="*/ 4 w 434"/>
              <a:gd name="T31" fmla="*/ 0 h 325"/>
              <a:gd name="T32" fmla="*/ 14 w 434"/>
              <a:gd name="T33" fmla="*/ 0 h 325"/>
              <a:gd name="T34" fmla="*/ 16 w 434"/>
              <a:gd name="T35" fmla="*/ 4 h 325"/>
              <a:gd name="T36" fmla="*/ 18 w 434"/>
              <a:gd name="T37" fmla="*/ 4 h 325"/>
              <a:gd name="T38" fmla="*/ 25 w 434"/>
              <a:gd name="T39" fmla="*/ 4 h 325"/>
              <a:gd name="T40" fmla="*/ 26 w 434"/>
              <a:gd name="T41" fmla="*/ 4 h 325"/>
              <a:gd name="T42" fmla="*/ 29 w 434"/>
              <a:gd name="T43" fmla="*/ 4 h 325"/>
              <a:gd name="T44" fmla="*/ 32 w 434"/>
              <a:gd name="T45" fmla="*/ 4 h 325"/>
              <a:gd name="T46" fmla="*/ 34 w 434"/>
              <a:gd name="T47" fmla="*/ 4 h 325"/>
              <a:gd name="T48" fmla="*/ 41 w 434"/>
              <a:gd name="T49" fmla="*/ 4 h 325"/>
              <a:gd name="T50" fmla="*/ 43 w 434"/>
              <a:gd name="T51" fmla="*/ 23 h 32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434" h="325">
                <a:moveTo>
                  <a:pt x="434" y="198"/>
                </a:moveTo>
                <a:lnTo>
                  <a:pt x="368" y="238"/>
                </a:lnTo>
                <a:lnTo>
                  <a:pt x="359" y="262"/>
                </a:lnTo>
                <a:lnTo>
                  <a:pt x="292" y="286"/>
                </a:lnTo>
                <a:lnTo>
                  <a:pt x="267" y="325"/>
                </a:lnTo>
                <a:lnTo>
                  <a:pt x="259" y="222"/>
                </a:lnTo>
                <a:lnTo>
                  <a:pt x="166" y="183"/>
                </a:lnTo>
                <a:lnTo>
                  <a:pt x="158" y="159"/>
                </a:lnTo>
                <a:lnTo>
                  <a:pt x="108" y="127"/>
                </a:lnTo>
                <a:lnTo>
                  <a:pt x="75" y="135"/>
                </a:lnTo>
                <a:lnTo>
                  <a:pt x="30" y="135"/>
                </a:lnTo>
                <a:lnTo>
                  <a:pt x="26" y="117"/>
                </a:lnTo>
                <a:lnTo>
                  <a:pt x="2" y="117"/>
                </a:lnTo>
                <a:lnTo>
                  <a:pt x="0" y="69"/>
                </a:lnTo>
                <a:lnTo>
                  <a:pt x="8" y="47"/>
                </a:lnTo>
                <a:lnTo>
                  <a:pt x="33" y="0"/>
                </a:lnTo>
                <a:lnTo>
                  <a:pt x="133" y="0"/>
                </a:lnTo>
                <a:lnTo>
                  <a:pt x="158" y="24"/>
                </a:lnTo>
                <a:lnTo>
                  <a:pt x="183" y="8"/>
                </a:lnTo>
                <a:lnTo>
                  <a:pt x="242" y="39"/>
                </a:lnTo>
                <a:lnTo>
                  <a:pt x="267" y="24"/>
                </a:lnTo>
                <a:lnTo>
                  <a:pt x="292" y="39"/>
                </a:lnTo>
                <a:lnTo>
                  <a:pt x="317" y="24"/>
                </a:lnTo>
                <a:lnTo>
                  <a:pt x="343" y="39"/>
                </a:lnTo>
                <a:lnTo>
                  <a:pt x="401" y="39"/>
                </a:lnTo>
                <a:lnTo>
                  <a:pt x="434" y="19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7" name="Freeform 87"/>
          <p:cNvSpPr>
            <a:spLocks/>
          </p:cNvSpPr>
          <p:nvPr/>
        </p:nvSpPr>
        <p:spPr bwMode="auto">
          <a:xfrm>
            <a:off x="10950547" y="3346735"/>
            <a:ext cx="279463" cy="284633"/>
          </a:xfrm>
          <a:custGeom>
            <a:avLst/>
            <a:gdLst>
              <a:gd name="T0" fmla="*/ 1 w 460"/>
              <a:gd name="T1" fmla="*/ 1 h 473"/>
              <a:gd name="T2" fmla="*/ 1 w 460"/>
              <a:gd name="T3" fmla="*/ 1 h 473"/>
              <a:gd name="T4" fmla="*/ 1 w 460"/>
              <a:gd name="T5" fmla="*/ 1 h 473"/>
              <a:gd name="T6" fmla="*/ 1 w 460"/>
              <a:gd name="T7" fmla="*/ 1 h 473"/>
              <a:gd name="T8" fmla="*/ 1 w 460"/>
              <a:gd name="T9" fmla="*/ 1 h 473"/>
              <a:gd name="T10" fmla="*/ 1 w 460"/>
              <a:gd name="T11" fmla="*/ 1 h 473"/>
              <a:gd name="T12" fmla="*/ 1 w 460"/>
              <a:gd name="T13" fmla="*/ 1 h 473"/>
              <a:gd name="T14" fmla="*/ 1 w 460"/>
              <a:gd name="T15" fmla="*/ 1 h 473"/>
              <a:gd name="T16" fmla="*/ 1 w 460"/>
              <a:gd name="T17" fmla="*/ 1 h 473"/>
              <a:gd name="T18" fmla="*/ 0 w 460"/>
              <a:gd name="T19" fmla="*/ 1 h 473"/>
              <a:gd name="T20" fmla="*/ 0 w 460"/>
              <a:gd name="T21" fmla="*/ 1 h 473"/>
              <a:gd name="T22" fmla="*/ 1 w 460"/>
              <a:gd name="T23" fmla="*/ 1 h 473"/>
              <a:gd name="T24" fmla="*/ 1 w 460"/>
              <a:gd name="T25" fmla="*/ 1 h 473"/>
              <a:gd name="T26" fmla="*/ 1 w 460"/>
              <a:gd name="T27" fmla="*/ 1 h 473"/>
              <a:gd name="T28" fmla="*/ 1 w 460"/>
              <a:gd name="T29" fmla="*/ 1 h 473"/>
              <a:gd name="T30" fmla="*/ 1 w 460"/>
              <a:gd name="T31" fmla="*/ 0 h 473"/>
              <a:gd name="T32" fmla="*/ 1 w 460"/>
              <a:gd name="T33" fmla="*/ 1 h 473"/>
              <a:gd name="T34" fmla="*/ 1 w 460"/>
              <a:gd name="T35" fmla="*/ 1 h 473"/>
              <a:gd name="T36" fmla="*/ 1 w 460"/>
              <a:gd name="T37" fmla="*/ 1 h 473"/>
              <a:gd name="T38" fmla="*/ 1 w 460"/>
              <a:gd name="T39" fmla="*/ 1 h 47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60" h="473">
                <a:moveTo>
                  <a:pt x="446" y="230"/>
                </a:moveTo>
                <a:lnTo>
                  <a:pt x="460" y="344"/>
                </a:lnTo>
                <a:lnTo>
                  <a:pt x="316" y="359"/>
                </a:lnTo>
                <a:lnTo>
                  <a:pt x="259" y="417"/>
                </a:lnTo>
                <a:lnTo>
                  <a:pt x="172" y="460"/>
                </a:lnTo>
                <a:lnTo>
                  <a:pt x="100" y="473"/>
                </a:lnTo>
                <a:lnTo>
                  <a:pt x="100" y="387"/>
                </a:lnTo>
                <a:lnTo>
                  <a:pt x="72" y="344"/>
                </a:lnTo>
                <a:lnTo>
                  <a:pt x="28" y="157"/>
                </a:lnTo>
                <a:lnTo>
                  <a:pt x="0" y="157"/>
                </a:lnTo>
                <a:lnTo>
                  <a:pt x="0" y="129"/>
                </a:lnTo>
                <a:lnTo>
                  <a:pt x="86" y="43"/>
                </a:lnTo>
                <a:lnTo>
                  <a:pt x="144" y="43"/>
                </a:lnTo>
                <a:lnTo>
                  <a:pt x="187" y="56"/>
                </a:lnTo>
                <a:lnTo>
                  <a:pt x="259" y="56"/>
                </a:lnTo>
                <a:lnTo>
                  <a:pt x="273" y="0"/>
                </a:lnTo>
                <a:lnTo>
                  <a:pt x="316" y="56"/>
                </a:lnTo>
                <a:lnTo>
                  <a:pt x="417" y="56"/>
                </a:lnTo>
                <a:lnTo>
                  <a:pt x="431" y="114"/>
                </a:lnTo>
                <a:lnTo>
                  <a:pt x="446" y="23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8" name="Freeform 88"/>
          <p:cNvSpPr>
            <a:spLocks/>
          </p:cNvSpPr>
          <p:nvPr/>
        </p:nvSpPr>
        <p:spPr bwMode="auto">
          <a:xfrm>
            <a:off x="11037517" y="3477924"/>
            <a:ext cx="470796" cy="250665"/>
          </a:xfrm>
          <a:custGeom>
            <a:avLst/>
            <a:gdLst>
              <a:gd name="T0" fmla="*/ 20 w 459"/>
              <a:gd name="T1" fmla="*/ 19 h 230"/>
              <a:gd name="T2" fmla="*/ 19 w 459"/>
              <a:gd name="T3" fmla="*/ 7 h 230"/>
              <a:gd name="T4" fmla="*/ 24 w 459"/>
              <a:gd name="T5" fmla="*/ 7 h 230"/>
              <a:gd name="T6" fmla="*/ 24 w 459"/>
              <a:gd name="T7" fmla="*/ 7 h 230"/>
              <a:gd name="T8" fmla="*/ 29 w 459"/>
              <a:gd name="T9" fmla="*/ 7 h 230"/>
              <a:gd name="T10" fmla="*/ 33 w 459"/>
              <a:gd name="T11" fmla="*/ 0 h 230"/>
              <a:gd name="T12" fmla="*/ 39 w 459"/>
              <a:gd name="T13" fmla="*/ 8 h 230"/>
              <a:gd name="T14" fmla="*/ 39 w 459"/>
              <a:gd name="T15" fmla="*/ 16 h 230"/>
              <a:gd name="T16" fmla="*/ 50 w 459"/>
              <a:gd name="T17" fmla="*/ 26 h 230"/>
              <a:gd name="T18" fmla="*/ 50 w 459"/>
              <a:gd name="T19" fmla="*/ 54 h 230"/>
              <a:gd name="T20" fmla="*/ 44 w 459"/>
              <a:gd name="T21" fmla="*/ 56 h 230"/>
              <a:gd name="T22" fmla="*/ 35 w 459"/>
              <a:gd name="T23" fmla="*/ 54 h 230"/>
              <a:gd name="T24" fmla="*/ 30 w 459"/>
              <a:gd name="T25" fmla="*/ 54 h 230"/>
              <a:gd name="T26" fmla="*/ 29 w 459"/>
              <a:gd name="T27" fmla="*/ 60 h 230"/>
              <a:gd name="T28" fmla="*/ 27 w 459"/>
              <a:gd name="T29" fmla="*/ 54 h 230"/>
              <a:gd name="T30" fmla="*/ 18 w 459"/>
              <a:gd name="T31" fmla="*/ 56 h 230"/>
              <a:gd name="T32" fmla="*/ 18 w 459"/>
              <a:gd name="T33" fmla="*/ 63 h 230"/>
              <a:gd name="T34" fmla="*/ 11 w 459"/>
              <a:gd name="T35" fmla="*/ 63 h 230"/>
              <a:gd name="T36" fmla="*/ 9 w 459"/>
              <a:gd name="T37" fmla="*/ 56 h 230"/>
              <a:gd name="T38" fmla="*/ 4 w 459"/>
              <a:gd name="T39" fmla="*/ 60 h 230"/>
              <a:gd name="T40" fmla="*/ 0 w 459"/>
              <a:gd name="T41" fmla="*/ 49 h 230"/>
              <a:gd name="T42" fmla="*/ 4 w 459"/>
              <a:gd name="T43" fmla="*/ 45 h 230"/>
              <a:gd name="T44" fmla="*/ 4 w 459"/>
              <a:gd name="T45" fmla="*/ 45 h 230"/>
              <a:gd name="T46" fmla="*/ 4 w 459"/>
              <a:gd name="T47" fmla="*/ 34 h 230"/>
              <a:gd name="T48" fmla="*/ 6 w 459"/>
              <a:gd name="T49" fmla="*/ 33 h 230"/>
              <a:gd name="T50" fmla="*/ 11 w 459"/>
              <a:gd name="T51" fmla="*/ 21 h 230"/>
              <a:gd name="T52" fmla="*/ 20 w 459"/>
              <a:gd name="T53" fmla="*/ 19 h 23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459" h="230">
                <a:moveTo>
                  <a:pt x="184" y="71"/>
                </a:moveTo>
                <a:lnTo>
                  <a:pt x="178" y="26"/>
                </a:lnTo>
                <a:lnTo>
                  <a:pt x="226" y="26"/>
                </a:lnTo>
                <a:lnTo>
                  <a:pt x="224" y="8"/>
                </a:lnTo>
                <a:lnTo>
                  <a:pt x="267" y="8"/>
                </a:lnTo>
                <a:lnTo>
                  <a:pt x="300" y="0"/>
                </a:lnTo>
                <a:lnTo>
                  <a:pt x="351" y="32"/>
                </a:lnTo>
                <a:lnTo>
                  <a:pt x="359" y="56"/>
                </a:lnTo>
                <a:lnTo>
                  <a:pt x="451" y="95"/>
                </a:lnTo>
                <a:lnTo>
                  <a:pt x="459" y="198"/>
                </a:lnTo>
                <a:lnTo>
                  <a:pt x="393" y="206"/>
                </a:lnTo>
                <a:lnTo>
                  <a:pt x="325" y="198"/>
                </a:lnTo>
                <a:lnTo>
                  <a:pt x="275" y="198"/>
                </a:lnTo>
                <a:lnTo>
                  <a:pt x="259" y="215"/>
                </a:lnTo>
                <a:lnTo>
                  <a:pt x="242" y="198"/>
                </a:lnTo>
                <a:lnTo>
                  <a:pt x="159" y="206"/>
                </a:lnTo>
                <a:lnTo>
                  <a:pt x="159" y="230"/>
                </a:lnTo>
                <a:lnTo>
                  <a:pt x="109" y="230"/>
                </a:lnTo>
                <a:lnTo>
                  <a:pt x="83" y="206"/>
                </a:lnTo>
                <a:lnTo>
                  <a:pt x="33" y="215"/>
                </a:lnTo>
                <a:lnTo>
                  <a:pt x="0" y="183"/>
                </a:lnTo>
                <a:lnTo>
                  <a:pt x="8" y="167"/>
                </a:lnTo>
                <a:lnTo>
                  <a:pt x="25" y="167"/>
                </a:lnTo>
                <a:lnTo>
                  <a:pt x="33" y="127"/>
                </a:lnTo>
                <a:lnTo>
                  <a:pt x="58" y="119"/>
                </a:lnTo>
                <a:lnTo>
                  <a:pt x="100" y="79"/>
                </a:lnTo>
                <a:lnTo>
                  <a:pt x="184" y="7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9" name="Freeform 89"/>
          <p:cNvSpPr>
            <a:spLocks/>
          </p:cNvSpPr>
          <p:nvPr/>
        </p:nvSpPr>
        <p:spPr bwMode="auto">
          <a:xfrm>
            <a:off x="10845024" y="3685249"/>
            <a:ext cx="700397" cy="502501"/>
          </a:xfrm>
          <a:custGeom>
            <a:avLst/>
            <a:gdLst>
              <a:gd name="T0" fmla="*/ 26 w 677"/>
              <a:gd name="T1" fmla="*/ 57 h 476"/>
              <a:gd name="T2" fmla="*/ 26 w 677"/>
              <a:gd name="T3" fmla="*/ 65 h 476"/>
              <a:gd name="T4" fmla="*/ 19 w 677"/>
              <a:gd name="T5" fmla="*/ 66 h 476"/>
              <a:gd name="T6" fmla="*/ 22 w 677"/>
              <a:gd name="T7" fmla="*/ 70 h 476"/>
              <a:gd name="T8" fmla="*/ 19 w 677"/>
              <a:gd name="T9" fmla="*/ 73 h 476"/>
              <a:gd name="T10" fmla="*/ 9 w 677"/>
              <a:gd name="T11" fmla="*/ 73 h 476"/>
              <a:gd name="T12" fmla="*/ 4 w 677"/>
              <a:gd name="T13" fmla="*/ 68 h 476"/>
              <a:gd name="T14" fmla="*/ 4 w 677"/>
              <a:gd name="T15" fmla="*/ 66 h 476"/>
              <a:gd name="T16" fmla="*/ 4 w 677"/>
              <a:gd name="T17" fmla="*/ 52 h 476"/>
              <a:gd name="T18" fmla="*/ 4 w 677"/>
              <a:gd name="T19" fmla="*/ 43 h 476"/>
              <a:gd name="T20" fmla="*/ 0 w 677"/>
              <a:gd name="T21" fmla="*/ 37 h 476"/>
              <a:gd name="T22" fmla="*/ 4 w 677"/>
              <a:gd name="T23" fmla="*/ 33 h 476"/>
              <a:gd name="T24" fmla="*/ 4 w 677"/>
              <a:gd name="T25" fmla="*/ 17 h 476"/>
              <a:gd name="T26" fmla="*/ 9 w 677"/>
              <a:gd name="T27" fmla="*/ 16 h 476"/>
              <a:gd name="T28" fmla="*/ 14 w 677"/>
              <a:gd name="T29" fmla="*/ 10 h 476"/>
              <a:gd name="T30" fmla="*/ 22 w 677"/>
              <a:gd name="T31" fmla="*/ 5 h 476"/>
              <a:gd name="T32" fmla="*/ 21 w 677"/>
              <a:gd name="T33" fmla="*/ 5 h 476"/>
              <a:gd name="T34" fmla="*/ 25 w 677"/>
              <a:gd name="T35" fmla="*/ 0 h 476"/>
              <a:gd name="T36" fmla="*/ 28 w 677"/>
              <a:gd name="T37" fmla="*/ 5 h 476"/>
              <a:gd name="T38" fmla="*/ 34 w 677"/>
              <a:gd name="T39" fmla="*/ 5 h 476"/>
              <a:gd name="T40" fmla="*/ 38 w 677"/>
              <a:gd name="T41" fmla="*/ 6 h 476"/>
              <a:gd name="T42" fmla="*/ 44 w 677"/>
              <a:gd name="T43" fmla="*/ 6 h 476"/>
              <a:gd name="T44" fmla="*/ 44 w 677"/>
              <a:gd name="T45" fmla="*/ 5 h 476"/>
              <a:gd name="T46" fmla="*/ 55 w 677"/>
              <a:gd name="T47" fmla="*/ 5 h 476"/>
              <a:gd name="T48" fmla="*/ 56 w 677"/>
              <a:gd name="T49" fmla="*/ 5 h 476"/>
              <a:gd name="T50" fmla="*/ 60 w 677"/>
              <a:gd name="T51" fmla="*/ 5 h 476"/>
              <a:gd name="T52" fmla="*/ 67 w 677"/>
              <a:gd name="T53" fmla="*/ 5 h 476"/>
              <a:gd name="T54" fmla="*/ 75 w 677"/>
              <a:gd name="T55" fmla="*/ 5 h 476"/>
              <a:gd name="T56" fmla="*/ 84 w 677"/>
              <a:gd name="T57" fmla="*/ 5 h 476"/>
              <a:gd name="T58" fmla="*/ 84 w 677"/>
              <a:gd name="T59" fmla="*/ 8 h 476"/>
              <a:gd name="T60" fmla="*/ 82 w 677"/>
              <a:gd name="T61" fmla="*/ 12 h 476"/>
              <a:gd name="T62" fmla="*/ 87 w 677"/>
              <a:gd name="T63" fmla="*/ 27 h 476"/>
              <a:gd name="T64" fmla="*/ 87 w 677"/>
              <a:gd name="T65" fmla="*/ 30 h 476"/>
              <a:gd name="T66" fmla="*/ 84 w 677"/>
              <a:gd name="T67" fmla="*/ 35 h 476"/>
              <a:gd name="T68" fmla="*/ 76 w 677"/>
              <a:gd name="T69" fmla="*/ 57 h 476"/>
              <a:gd name="T70" fmla="*/ 76 w 677"/>
              <a:gd name="T71" fmla="*/ 61 h 476"/>
              <a:gd name="T72" fmla="*/ 61 w 677"/>
              <a:gd name="T73" fmla="*/ 59 h 476"/>
              <a:gd name="T74" fmla="*/ 57 w 677"/>
              <a:gd name="T75" fmla="*/ 63 h 476"/>
              <a:gd name="T76" fmla="*/ 44 w 677"/>
              <a:gd name="T77" fmla="*/ 63 h 476"/>
              <a:gd name="T78" fmla="*/ 44 w 677"/>
              <a:gd name="T79" fmla="*/ 59 h 476"/>
              <a:gd name="T80" fmla="*/ 26 w 677"/>
              <a:gd name="T81" fmla="*/ 57 h 47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77" h="476">
                <a:moveTo>
                  <a:pt x="200" y="364"/>
                </a:moveTo>
                <a:lnTo>
                  <a:pt x="200" y="420"/>
                </a:lnTo>
                <a:lnTo>
                  <a:pt x="151" y="429"/>
                </a:lnTo>
                <a:lnTo>
                  <a:pt x="175" y="452"/>
                </a:lnTo>
                <a:lnTo>
                  <a:pt x="151" y="476"/>
                </a:lnTo>
                <a:lnTo>
                  <a:pt x="65" y="472"/>
                </a:lnTo>
                <a:lnTo>
                  <a:pt x="33" y="436"/>
                </a:lnTo>
                <a:lnTo>
                  <a:pt x="8" y="429"/>
                </a:lnTo>
                <a:lnTo>
                  <a:pt x="8" y="341"/>
                </a:lnTo>
                <a:lnTo>
                  <a:pt x="17" y="285"/>
                </a:lnTo>
                <a:lnTo>
                  <a:pt x="0" y="237"/>
                </a:lnTo>
                <a:lnTo>
                  <a:pt x="17" y="214"/>
                </a:lnTo>
                <a:lnTo>
                  <a:pt x="17" y="110"/>
                </a:lnTo>
                <a:lnTo>
                  <a:pt x="67" y="103"/>
                </a:lnTo>
                <a:lnTo>
                  <a:pt x="109" y="63"/>
                </a:lnTo>
                <a:lnTo>
                  <a:pt x="175" y="24"/>
                </a:lnTo>
                <a:lnTo>
                  <a:pt x="167" y="7"/>
                </a:lnTo>
                <a:lnTo>
                  <a:pt x="192" y="0"/>
                </a:lnTo>
                <a:lnTo>
                  <a:pt x="217" y="24"/>
                </a:lnTo>
                <a:lnTo>
                  <a:pt x="267" y="15"/>
                </a:lnTo>
                <a:lnTo>
                  <a:pt x="293" y="39"/>
                </a:lnTo>
                <a:lnTo>
                  <a:pt x="343" y="39"/>
                </a:lnTo>
                <a:lnTo>
                  <a:pt x="343" y="15"/>
                </a:lnTo>
                <a:lnTo>
                  <a:pt x="427" y="7"/>
                </a:lnTo>
                <a:lnTo>
                  <a:pt x="443" y="24"/>
                </a:lnTo>
                <a:lnTo>
                  <a:pt x="460" y="7"/>
                </a:lnTo>
                <a:lnTo>
                  <a:pt x="518" y="7"/>
                </a:lnTo>
                <a:lnTo>
                  <a:pt x="577" y="15"/>
                </a:lnTo>
                <a:lnTo>
                  <a:pt x="652" y="7"/>
                </a:lnTo>
                <a:lnTo>
                  <a:pt x="652" y="47"/>
                </a:lnTo>
                <a:lnTo>
                  <a:pt x="643" y="71"/>
                </a:lnTo>
                <a:lnTo>
                  <a:pt x="677" y="174"/>
                </a:lnTo>
                <a:lnTo>
                  <a:pt x="677" y="198"/>
                </a:lnTo>
                <a:lnTo>
                  <a:pt x="652" y="230"/>
                </a:lnTo>
                <a:lnTo>
                  <a:pt x="585" y="373"/>
                </a:lnTo>
                <a:lnTo>
                  <a:pt x="585" y="396"/>
                </a:lnTo>
                <a:lnTo>
                  <a:pt x="468" y="388"/>
                </a:lnTo>
                <a:lnTo>
                  <a:pt x="452" y="405"/>
                </a:lnTo>
                <a:lnTo>
                  <a:pt x="343" y="405"/>
                </a:lnTo>
                <a:lnTo>
                  <a:pt x="343" y="381"/>
                </a:lnTo>
                <a:lnTo>
                  <a:pt x="200" y="364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0" name="Freeform 90"/>
          <p:cNvSpPr>
            <a:spLocks/>
          </p:cNvSpPr>
          <p:nvPr/>
        </p:nvSpPr>
        <p:spPr bwMode="auto">
          <a:xfrm>
            <a:off x="10883290" y="4077645"/>
            <a:ext cx="567043" cy="447448"/>
          </a:xfrm>
          <a:custGeom>
            <a:avLst/>
            <a:gdLst>
              <a:gd name="T0" fmla="*/ 38 w 549"/>
              <a:gd name="T1" fmla="*/ 11 h 412"/>
              <a:gd name="T2" fmla="*/ 38 w 549"/>
              <a:gd name="T3" fmla="*/ 6 h 412"/>
              <a:gd name="T4" fmla="*/ 20 w 549"/>
              <a:gd name="T5" fmla="*/ 0 h 412"/>
              <a:gd name="T6" fmla="*/ 20 w 549"/>
              <a:gd name="T7" fmla="*/ 15 h 412"/>
              <a:gd name="T8" fmla="*/ 14 w 549"/>
              <a:gd name="T9" fmla="*/ 17 h 412"/>
              <a:gd name="T10" fmla="*/ 17 w 549"/>
              <a:gd name="T11" fmla="*/ 23 h 412"/>
              <a:gd name="T12" fmla="*/ 14 w 549"/>
              <a:gd name="T13" fmla="*/ 29 h 412"/>
              <a:gd name="T14" fmla="*/ 5 w 549"/>
              <a:gd name="T15" fmla="*/ 29 h 412"/>
              <a:gd name="T16" fmla="*/ 5 w 549"/>
              <a:gd name="T17" fmla="*/ 45 h 412"/>
              <a:gd name="T18" fmla="*/ 5 w 549"/>
              <a:gd name="T19" fmla="*/ 51 h 412"/>
              <a:gd name="T20" fmla="*/ 0 w 549"/>
              <a:gd name="T21" fmla="*/ 47 h 412"/>
              <a:gd name="T22" fmla="*/ 0 w 549"/>
              <a:gd name="T23" fmla="*/ 56 h 412"/>
              <a:gd name="T24" fmla="*/ 5 w 549"/>
              <a:gd name="T25" fmla="*/ 60 h 412"/>
              <a:gd name="T26" fmla="*/ 5 w 549"/>
              <a:gd name="T27" fmla="*/ 55 h 412"/>
              <a:gd name="T28" fmla="*/ 7 w 549"/>
              <a:gd name="T29" fmla="*/ 57 h 412"/>
              <a:gd name="T30" fmla="*/ 7 w 549"/>
              <a:gd name="T31" fmla="*/ 61 h 412"/>
              <a:gd name="T32" fmla="*/ 13 w 549"/>
              <a:gd name="T33" fmla="*/ 67 h 412"/>
              <a:gd name="T34" fmla="*/ 14 w 549"/>
              <a:gd name="T35" fmla="*/ 74 h 412"/>
              <a:gd name="T36" fmla="*/ 10 w 549"/>
              <a:gd name="T37" fmla="*/ 80 h 412"/>
              <a:gd name="T38" fmla="*/ 10 w 549"/>
              <a:gd name="T39" fmla="*/ 88 h 412"/>
              <a:gd name="T40" fmla="*/ 14 w 549"/>
              <a:gd name="T41" fmla="*/ 86 h 412"/>
              <a:gd name="T42" fmla="*/ 16 w 549"/>
              <a:gd name="T43" fmla="*/ 98 h 412"/>
              <a:gd name="T44" fmla="*/ 21 w 549"/>
              <a:gd name="T45" fmla="*/ 106 h 412"/>
              <a:gd name="T46" fmla="*/ 28 w 549"/>
              <a:gd name="T47" fmla="*/ 106 h 412"/>
              <a:gd name="T48" fmla="*/ 32 w 549"/>
              <a:gd name="T49" fmla="*/ 93 h 412"/>
              <a:gd name="T50" fmla="*/ 42 w 549"/>
              <a:gd name="T51" fmla="*/ 86 h 412"/>
              <a:gd name="T52" fmla="*/ 42 w 549"/>
              <a:gd name="T53" fmla="*/ 81 h 412"/>
              <a:gd name="T54" fmla="*/ 53 w 549"/>
              <a:gd name="T55" fmla="*/ 80 h 412"/>
              <a:gd name="T56" fmla="*/ 61 w 549"/>
              <a:gd name="T57" fmla="*/ 77 h 412"/>
              <a:gd name="T58" fmla="*/ 61 w 549"/>
              <a:gd name="T59" fmla="*/ 71 h 412"/>
              <a:gd name="T60" fmla="*/ 61 w 549"/>
              <a:gd name="T61" fmla="*/ 65 h 412"/>
              <a:gd name="T62" fmla="*/ 61 w 549"/>
              <a:gd name="T63" fmla="*/ 59 h 412"/>
              <a:gd name="T64" fmla="*/ 64 w 549"/>
              <a:gd name="T65" fmla="*/ 55 h 412"/>
              <a:gd name="T66" fmla="*/ 69 w 549"/>
              <a:gd name="T67" fmla="*/ 31 h 412"/>
              <a:gd name="T68" fmla="*/ 67 w 549"/>
              <a:gd name="T69" fmla="*/ 29 h 412"/>
              <a:gd name="T70" fmla="*/ 69 w 549"/>
              <a:gd name="T71" fmla="*/ 8 h 412"/>
              <a:gd name="T72" fmla="*/ 54 w 549"/>
              <a:gd name="T73" fmla="*/ 6 h 412"/>
              <a:gd name="T74" fmla="*/ 53 w 549"/>
              <a:gd name="T75" fmla="*/ 11 h 412"/>
              <a:gd name="T76" fmla="*/ 38 w 549"/>
              <a:gd name="T77" fmla="*/ 11 h 41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549" h="412">
                <a:moveTo>
                  <a:pt x="306" y="40"/>
                </a:moveTo>
                <a:lnTo>
                  <a:pt x="306" y="17"/>
                </a:lnTo>
                <a:lnTo>
                  <a:pt x="164" y="0"/>
                </a:lnTo>
                <a:lnTo>
                  <a:pt x="164" y="56"/>
                </a:lnTo>
                <a:lnTo>
                  <a:pt x="114" y="64"/>
                </a:lnTo>
                <a:lnTo>
                  <a:pt x="139" y="88"/>
                </a:lnTo>
                <a:lnTo>
                  <a:pt x="114" y="111"/>
                </a:lnTo>
                <a:lnTo>
                  <a:pt x="47" y="111"/>
                </a:lnTo>
                <a:lnTo>
                  <a:pt x="46" y="173"/>
                </a:lnTo>
                <a:lnTo>
                  <a:pt x="46" y="197"/>
                </a:lnTo>
                <a:lnTo>
                  <a:pt x="0" y="185"/>
                </a:lnTo>
                <a:lnTo>
                  <a:pt x="0" y="219"/>
                </a:lnTo>
                <a:lnTo>
                  <a:pt x="44" y="235"/>
                </a:lnTo>
                <a:lnTo>
                  <a:pt x="44" y="217"/>
                </a:lnTo>
                <a:lnTo>
                  <a:pt x="58" y="221"/>
                </a:lnTo>
                <a:lnTo>
                  <a:pt x="58" y="241"/>
                </a:lnTo>
                <a:lnTo>
                  <a:pt x="110" y="261"/>
                </a:lnTo>
                <a:lnTo>
                  <a:pt x="114" y="289"/>
                </a:lnTo>
                <a:lnTo>
                  <a:pt x="82" y="311"/>
                </a:lnTo>
                <a:lnTo>
                  <a:pt x="84" y="343"/>
                </a:lnTo>
                <a:lnTo>
                  <a:pt x="114" y="341"/>
                </a:lnTo>
                <a:lnTo>
                  <a:pt x="131" y="381"/>
                </a:lnTo>
                <a:lnTo>
                  <a:pt x="173" y="412"/>
                </a:lnTo>
                <a:lnTo>
                  <a:pt x="223" y="412"/>
                </a:lnTo>
                <a:lnTo>
                  <a:pt x="256" y="365"/>
                </a:lnTo>
                <a:lnTo>
                  <a:pt x="340" y="341"/>
                </a:lnTo>
                <a:lnTo>
                  <a:pt x="340" y="317"/>
                </a:lnTo>
                <a:lnTo>
                  <a:pt x="423" y="309"/>
                </a:lnTo>
                <a:lnTo>
                  <a:pt x="491" y="302"/>
                </a:lnTo>
                <a:lnTo>
                  <a:pt x="499" y="278"/>
                </a:lnTo>
                <a:lnTo>
                  <a:pt x="491" y="254"/>
                </a:lnTo>
                <a:lnTo>
                  <a:pt x="491" y="230"/>
                </a:lnTo>
                <a:lnTo>
                  <a:pt x="516" y="214"/>
                </a:lnTo>
                <a:lnTo>
                  <a:pt x="549" y="120"/>
                </a:lnTo>
                <a:lnTo>
                  <a:pt x="541" y="111"/>
                </a:lnTo>
                <a:lnTo>
                  <a:pt x="549" y="32"/>
                </a:lnTo>
                <a:lnTo>
                  <a:pt x="432" y="24"/>
                </a:lnTo>
                <a:lnTo>
                  <a:pt x="415" y="40"/>
                </a:lnTo>
                <a:lnTo>
                  <a:pt x="306" y="40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1" name="Freeform 91"/>
          <p:cNvSpPr>
            <a:spLocks/>
          </p:cNvSpPr>
          <p:nvPr/>
        </p:nvSpPr>
        <p:spPr bwMode="auto">
          <a:xfrm>
            <a:off x="10989973" y="4492296"/>
            <a:ext cx="248154" cy="240123"/>
          </a:xfrm>
          <a:custGeom>
            <a:avLst/>
            <a:gdLst>
              <a:gd name="T0" fmla="*/ 9 w 241"/>
              <a:gd name="T1" fmla="*/ 4 h 229"/>
              <a:gd name="T2" fmla="*/ 4 w 241"/>
              <a:gd name="T3" fmla="*/ 0 h 229"/>
              <a:gd name="T4" fmla="*/ 0 w 241"/>
              <a:gd name="T5" fmla="*/ 5 h 229"/>
              <a:gd name="T6" fmla="*/ 4 w 241"/>
              <a:gd name="T7" fmla="*/ 9 h 229"/>
              <a:gd name="T8" fmla="*/ 4 w 241"/>
              <a:gd name="T9" fmla="*/ 13 h 229"/>
              <a:gd name="T10" fmla="*/ 6 w 241"/>
              <a:gd name="T11" fmla="*/ 21 h 229"/>
              <a:gd name="T12" fmla="*/ 7 w 241"/>
              <a:gd name="T13" fmla="*/ 21 h 229"/>
              <a:gd name="T14" fmla="*/ 8 w 241"/>
              <a:gd name="T15" fmla="*/ 28 h 229"/>
              <a:gd name="T16" fmla="*/ 10 w 241"/>
              <a:gd name="T17" fmla="*/ 31 h 229"/>
              <a:gd name="T18" fmla="*/ 14 w 241"/>
              <a:gd name="T19" fmla="*/ 31 h 229"/>
              <a:gd name="T20" fmla="*/ 16 w 241"/>
              <a:gd name="T21" fmla="*/ 28 h 229"/>
              <a:gd name="T22" fmla="*/ 15 w 241"/>
              <a:gd name="T23" fmla="*/ 21 h 229"/>
              <a:gd name="T24" fmla="*/ 18 w 241"/>
              <a:gd name="T25" fmla="*/ 19 h 229"/>
              <a:gd name="T26" fmla="*/ 20 w 241"/>
              <a:gd name="T27" fmla="*/ 21 h 229"/>
              <a:gd name="T28" fmla="*/ 25 w 241"/>
              <a:gd name="T29" fmla="*/ 21 h 229"/>
              <a:gd name="T30" fmla="*/ 26 w 241"/>
              <a:gd name="T31" fmla="*/ 17 h 229"/>
              <a:gd name="T32" fmla="*/ 28 w 241"/>
              <a:gd name="T33" fmla="*/ 12 h 229"/>
              <a:gd name="T34" fmla="*/ 26 w 241"/>
              <a:gd name="T35" fmla="*/ 8 h 229"/>
              <a:gd name="T36" fmla="*/ 20 w 241"/>
              <a:gd name="T37" fmla="*/ 4 h 229"/>
              <a:gd name="T38" fmla="*/ 18 w 241"/>
              <a:gd name="T39" fmla="*/ 0 h 229"/>
              <a:gd name="T40" fmla="*/ 15 w 241"/>
              <a:gd name="T41" fmla="*/ 4 h 229"/>
              <a:gd name="T42" fmla="*/ 9 w 241"/>
              <a:gd name="T43" fmla="*/ 4 h 22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1" h="229">
                <a:moveTo>
                  <a:pt x="75" y="31"/>
                </a:moveTo>
                <a:lnTo>
                  <a:pt x="34" y="0"/>
                </a:lnTo>
                <a:lnTo>
                  <a:pt x="0" y="40"/>
                </a:lnTo>
                <a:lnTo>
                  <a:pt x="25" y="63"/>
                </a:lnTo>
                <a:lnTo>
                  <a:pt x="25" y="103"/>
                </a:lnTo>
                <a:lnTo>
                  <a:pt x="50" y="150"/>
                </a:lnTo>
                <a:lnTo>
                  <a:pt x="58" y="150"/>
                </a:lnTo>
                <a:lnTo>
                  <a:pt x="66" y="205"/>
                </a:lnTo>
                <a:lnTo>
                  <a:pt x="83" y="229"/>
                </a:lnTo>
                <a:lnTo>
                  <a:pt x="117" y="229"/>
                </a:lnTo>
                <a:lnTo>
                  <a:pt x="133" y="205"/>
                </a:lnTo>
                <a:lnTo>
                  <a:pt x="125" y="155"/>
                </a:lnTo>
                <a:lnTo>
                  <a:pt x="149" y="139"/>
                </a:lnTo>
                <a:lnTo>
                  <a:pt x="167" y="157"/>
                </a:lnTo>
                <a:lnTo>
                  <a:pt x="208" y="158"/>
                </a:lnTo>
                <a:lnTo>
                  <a:pt x="225" y="119"/>
                </a:lnTo>
                <a:lnTo>
                  <a:pt x="241" y="87"/>
                </a:lnTo>
                <a:lnTo>
                  <a:pt x="225" y="55"/>
                </a:lnTo>
                <a:lnTo>
                  <a:pt x="175" y="31"/>
                </a:lnTo>
                <a:lnTo>
                  <a:pt x="150" y="0"/>
                </a:lnTo>
                <a:lnTo>
                  <a:pt x="125" y="31"/>
                </a:lnTo>
                <a:lnTo>
                  <a:pt x="75" y="3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" name="Freeform 92"/>
          <p:cNvSpPr>
            <a:spLocks/>
          </p:cNvSpPr>
          <p:nvPr/>
        </p:nvSpPr>
        <p:spPr bwMode="auto">
          <a:xfrm>
            <a:off x="10903004" y="4536807"/>
            <a:ext cx="509063" cy="402938"/>
          </a:xfrm>
          <a:custGeom>
            <a:avLst/>
            <a:gdLst>
              <a:gd name="T0" fmla="*/ 33 w 494"/>
              <a:gd name="T1" fmla="*/ 35 h 380"/>
              <a:gd name="T2" fmla="*/ 46 w 494"/>
              <a:gd name="T3" fmla="*/ 33 h 380"/>
              <a:gd name="T4" fmla="*/ 46 w 494"/>
              <a:gd name="T5" fmla="*/ 34 h 380"/>
              <a:gd name="T6" fmla="*/ 46 w 494"/>
              <a:gd name="T7" fmla="*/ 37 h 380"/>
              <a:gd name="T8" fmla="*/ 56 w 494"/>
              <a:gd name="T9" fmla="*/ 41 h 380"/>
              <a:gd name="T10" fmla="*/ 58 w 494"/>
              <a:gd name="T11" fmla="*/ 45 h 380"/>
              <a:gd name="T12" fmla="*/ 60 w 494"/>
              <a:gd name="T13" fmla="*/ 45 h 380"/>
              <a:gd name="T14" fmla="*/ 53 w 494"/>
              <a:gd name="T15" fmla="*/ 54 h 380"/>
              <a:gd name="T16" fmla="*/ 36 w 494"/>
              <a:gd name="T17" fmla="*/ 63 h 380"/>
              <a:gd name="T18" fmla="*/ 28 w 494"/>
              <a:gd name="T19" fmla="*/ 61 h 380"/>
              <a:gd name="T20" fmla="*/ 19 w 494"/>
              <a:gd name="T21" fmla="*/ 61 h 380"/>
              <a:gd name="T22" fmla="*/ 11 w 494"/>
              <a:gd name="T23" fmla="*/ 56 h 380"/>
              <a:gd name="T24" fmla="*/ 8 w 494"/>
              <a:gd name="T25" fmla="*/ 48 h 380"/>
              <a:gd name="T26" fmla="*/ 4 w 494"/>
              <a:gd name="T27" fmla="*/ 45 h 380"/>
              <a:gd name="T28" fmla="*/ 4 w 494"/>
              <a:gd name="T29" fmla="*/ 37 h 380"/>
              <a:gd name="T30" fmla="*/ 4 w 494"/>
              <a:gd name="T31" fmla="*/ 34 h 380"/>
              <a:gd name="T32" fmla="*/ 4 w 494"/>
              <a:gd name="T33" fmla="*/ 22 h 380"/>
              <a:gd name="T34" fmla="*/ 0 w 494"/>
              <a:gd name="T35" fmla="*/ 10 h 380"/>
              <a:gd name="T36" fmla="*/ 9 w 494"/>
              <a:gd name="T37" fmla="*/ 0 h 380"/>
              <a:gd name="T38" fmla="*/ 12 w 494"/>
              <a:gd name="T39" fmla="*/ 5 h 380"/>
              <a:gd name="T40" fmla="*/ 12 w 494"/>
              <a:gd name="T41" fmla="*/ 11 h 380"/>
              <a:gd name="T42" fmla="*/ 14 w 494"/>
              <a:gd name="T43" fmla="*/ 16 h 380"/>
              <a:gd name="T44" fmla="*/ 16 w 494"/>
              <a:gd name="T45" fmla="*/ 20 h 380"/>
              <a:gd name="T46" fmla="*/ 18 w 494"/>
              <a:gd name="T47" fmla="*/ 26 h 380"/>
              <a:gd name="T48" fmla="*/ 19 w 494"/>
              <a:gd name="T49" fmla="*/ 32 h 380"/>
              <a:gd name="T50" fmla="*/ 23 w 494"/>
              <a:gd name="T51" fmla="*/ 32 h 380"/>
              <a:gd name="T52" fmla="*/ 25 w 494"/>
              <a:gd name="T53" fmla="*/ 27 h 380"/>
              <a:gd name="T54" fmla="*/ 23 w 494"/>
              <a:gd name="T55" fmla="*/ 20 h 380"/>
              <a:gd name="T56" fmla="*/ 26 w 494"/>
              <a:gd name="T57" fmla="*/ 16 h 380"/>
              <a:gd name="T58" fmla="*/ 28 w 494"/>
              <a:gd name="T59" fmla="*/ 20 h 380"/>
              <a:gd name="T60" fmla="*/ 33 w 494"/>
              <a:gd name="T61" fmla="*/ 20 h 380"/>
              <a:gd name="T62" fmla="*/ 33 w 494"/>
              <a:gd name="T63" fmla="*/ 35 h 38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94" h="380">
                <a:moveTo>
                  <a:pt x="285" y="214"/>
                </a:moveTo>
                <a:lnTo>
                  <a:pt x="376" y="198"/>
                </a:lnTo>
                <a:lnTo>
                  <a:pt x="385" y="206"/>
                </a:lnTo>
                <a:lnTo>
                  <a:pt x="376" y="222"/>
                </a:lnTo>
                <a:lnTo>
                  <a:pt x="469" y="246"/>
                </a:lnTo>
                <a:lnTo>
                  <a:pt x="477" y="269"/>
                </a:lnTo>
                <a:lnTo>
                  <a:pt x="494" y="269"/>
                </a:lnTo>
                <a:lnTo>
                  <a:pt x="452" y="325"/>
                </a:lnTo>
                <a:lnTo>
                  <a:pt x="301" y="380"/>
                </a:lnTo>
                <a:lnTo>
                  <a:pt x="234" y="365"/>
                </a:lnTo>
                <a:lnTo>
                  <a:pt x="159" y="365"/>
                </a:lnTo>
                <a:lnTo>
                  <a:pt x="92" y="341"/>
                </a:lnTo>
                <a:lnTo>
                  <a:pt x="67" y="285"/>
                </a:lnTo>
                <a:lnTo>
                  <a:pt x="42" y="269"/>
                </a:lnTo>
                <a:lnTo>
                  <a:pt x="25" y="222"/>
                </a:lnTo>
                <a:lnTo>
                  <a:pt x="8" y="206"/>
                </a:lnTo>
                <a:lnTo>
                  <a:pt x="8" y="127"/>
                </a:lnTo>
                <a:lnTo>
                  <a:pt x="0" y="56"/>
                </a:lnTo>
                <a:lnTo>
                  <a:pt x="75" y="0"/>
                </a:lnTo>
                <a:lnTo>
                  <a:pt x="100" y="32"/>
                </a:lnTo>
                <a:lnTo>
                  <a:pt x="100" y="63"/>
                </a:lnTo>
                <a:lnTo>
                  <a:pt x="117" y="95"/>
                </a:lnTo>
                <a:lnTo>
                  <a:pt x="134" y="118"/>
                </a:lnTo>
                <a:lnTo>
                  <a:pt x="142" y="159"/>
                </a:lnTo>
                <a:lnTo>
                  <a:pt x="159" y="190"/>
                </a:lnTo>
                <a:lnTo>
                  <a:pt x="193" y="190"/>
                </a:lnTo>
                <a:lnTo>
                  <a:pt x="209" y="166"/>
                </a:lnTo>
                <a:lnTo>
                  <a:pt x="199" y="115"/>
                </a:lnTo>
                <a:lnTo>
                  <a:pt x="223" y="101"/>
                </a:lnTo>
                <a:lnTo>
                  <a:pt x="241" y="117"/>
                </a:lnTo>
                <a:lnTo>
                  <a:pt x="285" y="118"/>
                </a:lnTo>
                <a:lnTo>
                  <a:pt x="285" y="21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" name="Freeform 93"/>
          <p:cNvSpPr>
            <a:spLocks/>
          </p:cNvSpPr>
          <p:nvPr/>
        </p:nvSpPr>
        <p:spPr bwMode="auto">
          <a:xfrm>
            <a:off x="11202180" y="4820269"/>
            <a:ext cx="353677" cy="305717"/>
          </a:xfrm>
          <a:custGeom>
            <a:avLst/>
            <a:gdLst>
              <a:gd name="T0" fmla="*/ 1 w 590"/>
              <a:gd name="T1" fmla="*/ 1 h 518"/>
              <a:gd name="T2" fmla="*/ 0 w 590"/>
              <a:gd name="T3" fmla="*/ 1 h 518"/>
              <a:gd name="T4" fmla="*/ 0 w 590"/>
              <a:gd name="T5" fmla="*/ 1 h 518"/>
              <a:gd name="T6" fmla="*/ 1 w 590"/>
              <a:gd name="T7" fmla="*/ 1 h 518"/>
              <a:gd name="T8" fmla="*/ 1 w 590"/>
              <a:gd name="T9" fmla="*/ 1 h 518"/>
              <a:gd name="T10" fmla="*/ 1 w 590"/>
              <a:gd name="T11" fmla="*/ 1 h 518"/>
              <a:gd name="T12" fmla="*/ 1 w 590"/>
              <a:gd name="T13" fmla="*/ 1 h 518"/>
              <a:gd name="T14" fmla="*/ 1 w 590"/>
              <a:gd name="T15" fmla="*/ 1 h 518"/>
              <a:gd name="T16" fmla="*/ 1 w 590"/>
              <a:gd name="T17" fmla="*/ 1 h 518"/>
              <a:gd name="T18" fmla="*/ 1 w 590"/>
              <a:gd name="T19" fmla="*/ 1 h 518"/>
              <a:gd name="T20" fmla="*/ 1 w 590"/>
              <a:gd name="T21" fmla="*/ 1 h 518"/>
              <a:gd name="T22" fmla="*/ 1 w 590"/>
              <a:gd name="T23" fmla="*/ 1 h 518"/>
              <a:gd name="T24" fmla="*/ 1 w 590"/>
              <a:gd name="T25" fmla="*/ 1 h 518"/>
              <a:gd name="T26" fmla="*/ 1 w 590"/>
              <a:gd name="T27" fmla="*/ 1 h 518"/>
              <a:gd name="T28" fmla="*/ 1 w 590"/>
              <a:gd name="T29" fmla="*/ 1 h 518"/>
              <a:gd name="T30" fmla="*/ 1 w 590"/>
              <a:gd name="T31" fmla="*/ 1 h 518"/>
              <a:gd name="T32" fmla="*/ 1 w 590"/>
              <a:gd name="T33" fmla="*/ 1 h 518"/>
              <a:gd name="T34" fmla="*/ 1 w 590"/>
              <a:gd name="T35" fmla="*/ 1 h 518"/>
              <a:gd name="T36" fmla="*/ 1 w 590"/>
              <a:gd name="T37" fmla="*/ 0 h 518"/>
              <a:gd name="T38" fmla="*/ 1 w 590"/>
              <a:gd name="T39" fmla="*/ 1 h 518"/>
              <a:gd name="T40" fmla="*/ 1 w 590"/>
              <a:gd name="T41" fmla="*/ 1 h 51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90" h="518">
                <a:moveTo>
                  <a:pt x="29" y="201"/>
                </a:moveTo>
                <a:lnTo>
                  <a:pt x="0" y="259"/>
                </a:lnTo>
                <a:lnTo>
                  <a:pt x="0" y="317"/>
                </a:lnTo>
                <a:lnTo>
                  <a:pt x="72" y="331"/>
                </a:lnTo>
                <a:lnTo>
                  <a:pt x="129" y="388"/>
                </a:lnTo>
                <a:lnTo>
                  <a:pt x="173" y="403"/>
                </a:lnTo>
                <a:lnTo>
                  <a:pt x="201" y="446"/>
                </a:lnTo>
                <a:lnTo>
                  <a:pt x="244" y="460"/>
                </a:lnTo>
                <a:lnTo>
                  <a:pt x="317" y="518"/>
                </a:lnTo>
                <a:lnTo>
                  <a:pt x="403" y="518"/>
                </a:lnTo>
                <a:lnTo>
                  <a:pt x="517" y="417"/>
                </a:lnTo>
                <a:lnTo>
                  <a:pt x="575" y="417"/>
                </a:lnTo>
                <a:lnTo>
                  <a:pt x="590" y="345"/>
                </a:lnTo>
                <a:lnTo>
                  <a:pt x="561" y="302"/>
                </a:lnTo>
                <a:lnTo>
                  <a:pt x="561" y="173"/>
                </a:lnTo>
                <a:lnTo>
                  <a:pt x="489" y="115"/>
                </a:lnTo>
                <a:lnTo>
                  <a:pt x="431" y="115"/>
                </a:lnTo>
                <a:lnTo>
                  <a:pt x="403" y="72"/>
                </a:lnTo>
                <a:lnTo>
                  <a:pt x="360" y="0"/>
                </a:lnTo>
                <a:lnTo>
                  <a:pt x="287" y="101"/>
                </a:lnTo>
                <a:lnTo>
                  <a:pt x="29" y="20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" name="Freeform 94"/>
          <p:cNvSpPr>
            <a:spLocks/>
          </p:cNvSpPr>
          <p:nvPr/>
        </p:nvSpPr>
        <p:spPr bwMode="auto">
          <a:xfrm>
            <a:off x="9968368" y="4362278"/>
            <a:ext cx="1038999" cy="1275579"/>
          </a:xfrm>
          <a:custGeom>
            <a:avLst/>
            <a:gdLst>
              <a:gd name="T0" fmla="*/ 0 w 2559"/>
              <a:gd name="T1" fmla="*/ 0 h 2948"/>
              <a:gd name="T2" fmla="*/ 0 w 2559"/>
              <a:gd name="T3" fmla="*/ 0 h 2948"/>
              <a:gd name="T4" fmla="*/ 0 w 2559"/>
              <a:gd name="T5" fmla="*/ 0 h 2948"/>
              <a:gd name="T6" fmla="*/ 0 w 2559"/>
              <a:gd name="T7" fmla="*/ 0 h 2948"/>
              <a:gd name="T8" fmla="*/ 0 w 2559"/>
              <a:gd name="T9" fmla="*/ 0 h 2948"/>
              <a:gd name="T10" fmla="*/ 0 w 2559"/>
              <a:gd name="T11" fmla="*/ 0 h 2948"/>
              <a:gd name="T12" fmla="*/ 0 w 2559"/>
              <a:gd name="T13" fmla="*/ 0 h 2948"/>
              <a:gd name="T14" fmla="*/ 0 w 2559"/>
              <a:gd name="T15" fmla="*/ 0 h 2948"/>
              <a:gd name="T16" fmla="*/ 0 w 2559"/>
              <a:gd name="T17" fmla="*/ 0 h 2948"/>
              <a:gd name="T18" fmla="*/ 0 w 2559"/>
              <a:gd name="T19" fmla="*/ 0 h 2948"/>
              <a:gd name="T20" fmla="*/ 0 w 2559"/>
              <a:gd name="T21" fmla="*/ 0 h 2948"/>
              <a:gd name="T22" fmla="*/ 0 w 2559"/>
              <a:gd name="T23" fmla="*/ 0 h 2948"/>
              <a:gd name="T24" fmla="*/ 0 w 2559"/>
              <a:gd name="T25" fmla="*/ 0 h 2948"/>
              <a:gd name="T26" fmla="*/ 0 w 2559"/>
              <a:gd name="T27" fmla="*/ 0 h 2948"/>
              <a:gd name="T28" fmla="*/ 0 w 2559"/>
              <a:gd name="T29" fmla="*/ 0 h 2948"/>
              <a:gd name="T30" fmla="*/ 0 w 2559"/>
              <a:gd name="T31" fmla="*/ 0 h 2948"/>
              <a:gd name="T32" fmla="*/ 0 w 2559"/>
              <a:gd name="T33" fmla="*/ 0 h 2948"/>
              <a:gd name="T34" fmla="*/ 0 w 2559"/>
              <a:gd name="T35" fmla="*/ 0 h 2948"/>
              <a:gd name="T36" fmla="*/ 0 w 2559"/>
              <a:gd name="T37" fmla="*/ 0 h 2948"/>
              <a:gd name="T38" fmla="*/ 0 w 2559"/>
              <a:gd name="T39" fmla="*/ 0 h 2948"/>
              <a:gd name="T40" fmla="*/ 0 w 2559"/>
              <a:gd name="T41" fmla="*/ 0 h 2948"/>
              <a:gd name="T42" fmla="*/ 0 w 2559"/>
              <a:gd name="T43" fmla="*/ 0 h 2948"/>
              <a:gd name="T44" fmla="*/ 0 w 2559"/>
              <a:gd name="T45" fmla="*/ 0 h 2948"/>
              <a:gd name="T46" fmla="*/ 0 w 2559"/>
              <a:gd name="T47" fmla="*/ 0 h 2948"/>
              <a:gd name="T48" fmla="*/ 0 w 2559"/>
              <a:gd name="T49" fmla="*/ 0 h 2948"/>
              <a:gd name="T50" fmla="*/ 0 w 2559"/>
              <a:gd name="T51" fmla="*/ 0 h 2948"/>
              <a:gd name="T52" fmla="*/ 0 w 2559"/>
              <a:gd name="T53" fmla="*/ 0 h 2948"/>
              <a:gd name="T54" fmla="*/ 0 w 2559"/>
              <a:gd name="T55" fmla="*/ 0 h 2948"/>
              <a:gd name="T56" fmla="*/ 0 w 2559"/>
              <a:gd name="T57" fmla="*/ 0 h 2948"/>
              <a:gd name="T58" fmla="*/ 0 w 2559"/>
              <a:gd name="T59" fmla="*/ 0 h 2948"/>
              <a:gd name="T60" fmla="*/ 0 w 2559"/>
              <a:gd name="T61" fmla="*/ 0 h 2948"/>
              <a:gd name="T62" fmla="*/ 0 w 2559"/>
              <a:gd name="T63" fmla="*/ 0 h 2948"/>
              <a:gd name="T64" fmla="*/ 0 w 2559"/>
              <a:gd name="T65" fmla="*/ 0 h 2948"/>
              <a:gd name="T66" fmla="*/ 0 w 2559"/>
              <a:gd name="T67" fmla="*/ 0 h 2948"/>
              <a:gd name="T68" fmla="*/ 0 w 2559"/>
              <a:gd name="T69" fmla="*/ 0 h 2948"/>
              <a:gd name="T70" fmla="*/ 0 w 2559"/>
              <a:gd name="T71" fmla="*/ 0 h 2948"/>
              <a:gd name="T72" fmla="*/ 0 w 2559"/>
              <a:gd name="T73" fmla="*/ 0 h 2948"/>
              <a:gd name="T74" fmla="*/ 0 w 2559"/>
              <a:gd name="T75" fmla="*/ 0 h 2948"/>
              <a:gd name="T76" fmla="*/ 0 w 2559"/>
              <a:gd name="T77" fmla="*/ 0 h 2948"/>
              <a:gd name="T78" fmla="*/ 0 w 2559"/>
              <a:gd name="T79" fmla="*/ 0 h 2948"/>
              <a:gd name="T80" fmla="*/ 0 w 2559"/>
              <a:gd name="T81" fmla="*/ 0 h 2948"/>
              <a:gd name="T82" fmla="*/ 0 w 2559"/>
              <a:gd name="T83" fmla="*/ 0 h 2948"/>
              <a:gd name="T84" fmla="*/ 0 w 2559"/>
              <a:gd name="T85" fmla="*/ 0 h 2948"/>
              <a:gd name="T86" fmla="*/ 0 w 2559"/>
              <a:gd name="T87" fmla="*/ 0 h 2948"/>
              <a:gd name="T88" fmla="*/ 0 w 2559"/>
              <a:gd name="T89" fmla="*/ 0 h 2948"/>
              <a:gd name="T90" fmla="*/ 0 w 2559"/>
              <a:gd name="T91" fmla="*/ 0 h 2948"/>
              <a:gd name="T92" fmla="*/ 0 w 2559"/>
              <a:gd name="T93" fmla="*/ 0 h 2948"/>
              <a:gd name="T94" fmla="*/ 0 w 2559"/>
              <a:gd name="T95" fmla="*/ 0 h 2948"/>
              <a:gd name="T96" fmla="*/ 0 w 2559"/>
              <a:gd name="T97" fmla="*/ 0 h 2948"/>
              <a:gd name="T98" fmla="*/ 0 w 2559"/>
              <a:gd name="T99" fmla="*/ 0 h 2948"/>
              <a:gd name="T100" fmla="*/ 0 w 2559"/>
              <a:gd name="T101" fmla="*/ 0 h 2948"/>
              <a:gd name="T102" fmla="*/ 0 w 2559"/>
              <a:gd name="T103" fmla="*/ 0 h 2948"/>
              <a:gd name="T104" fmla="*/ 0 w 2559"/>
              <a:gd name="T105" fmla="*/ 0 h 29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559" h="2948">
                <a:moveTo>
                  <a:pt x="1584" y="490"/>
                </a:moveTo>
                <a:lnTo>
                  <a:pt x="1732" y="490"/>
                </a:lnTo>
                <a:lnTo>
                  <a:pt x="1750" y="550"/>
                </a:lnTo>
                <a:lnTo>
                  <a:pt x="1857" y="650"/>
                </a:lnTo>
                <a:lnTo>
                  <a:pt x="1982" y="650"/>
                </a:lnTo>
                <a:lnTo>
                  <a:pt x="2005" y="768"/>
                </a:lnTo>
                <a:lnTo>
                  <a:pt x="1940" y="768"/>
                </a:lnTo>
                <a:lnTo>
                  <a:pt x="2169" y="809"/>
                </a:lnTo>
                <a:lnTo>
                  <a:pt x="2274" y="704"/>
                </a:lnTo>
                <a:lnTo>
                  <a:pt x="2334" y="884"/>
                </a:lnTo>
                <a:lnTo>
                  <a:pt x="2484" y="1154"/>
                </a:lnTo>
                <a:lnTo>
                  <a:pt x="2544" y="1244"/>
                </a:lnTo>
                <a:lnTo>
                  <a:pt x="2544" y="1364"/>
                </a:lnTo>
                <a:lnTo>
                  <a:pt x="2559" y="1454"/>
                </a:lnTo>
                <a:lnTo>
                  <a:pt x="2514" y="1619"/>
                </a:lnTo>
                <a:lnTo>
                  <a:pt x="2289" y="1559"/>
                </a:lnTo>
                <a:lnTo>
                  <a:pt x="2274" y="1409"/>
                </a:lnTo>
                <a:lnTo>
                  <a:pt x="2259" y="1469"/>
                </a:lnTo>
                <a:lnTo>
                  <a:pt x="2199" y="1364"/>
                </a:lnTo>
                <a:lnTo>
                  <a:pt x="2109" y="1424"/>
                </a:lnTo>
                <a:lnTo>
                  <a:pt x="1982" y="1483"/>
                </a:lnTo>
                <a:lnTo>
                  <a:pt x="1940" y="1560"/>
                </a:lnTo>
                <a:lnTo>
                  <a:pt x="1795" y="1483"/>
                </a:lnTo>
                <a:lnTo>
                  <a:pt x="1772" y="1520"/>
                </a:lnTo>
                <a:lnTo>
                  <a:pt x="1835" y="1700"/>
                </a:lnTo>
                <a:lnTo>
                  <a:pt x="1897" y="1740"/>
                </a:lnTo>
                <a:lnTo>
                  <a:pt x="1795" y="1898"/>
                </a:lnTo>
                <a:lnTo>
                  <a:pt x="1815" y="1995"/>
                </a:lnTo>
                <a:lnTo>
                  <a:pt x="1835" y="2155"/>
                </a:lnTo>
                <a:lnTo>
                  <a:pt x="1897" y="2315"/>
                </a:lnTo>
                <a:lnTo>
                  <a:pt x="1940" y="2393"/>
                </a:lnTo>
                <a:lnTo>
                  <a:pt x="1920" y="2453"/>
                </a:lnTo>
                <a:lnTo>
                  <a:pt x="1647" y="2750"/>
                </a:lnTo>
                <a:lnTo>
                  <a:pt x="1624" y="2908"/>
                </a:lnTo>
                <a:lnTo>
                  <a:pt x="1647" y="2948"/>
                </a:lnTo>
                <a:lnTo>
                  <a:pt x="1562" y="2948"/>
                </a:lnTo>
                <a:lnTo>
                  <a:pt x="1332" y="2848"/>
                </a:lnTo>
                <a:lnTo>
                  <a:pt x="1289" y="2790"/>
                </a:lnTo>
                <a:lnTo>
                  <a:pt x="1249" y="2550"/>
                </a:lnTo>
                <a:lnTo>
                  <a:pt x="1186" y="2453"/>
                </a:lnTo>
                <a:lnTo>
                  <a:pt x="1039" y="2373"/>
                </a:lnTo>
                <a:lnTo>
                  <a:pt x="976" y="2293"/>
                </a:lnTo>
                <a:lnTo>
                  <a:pt x="956" y="2115"/>
                </a:lnTo>
                <a:lnTo>
                  <a:pt x="851" y="2115"/>
                </a:lnTo>
                <a:lnTo>
                  <a:pt x="828" y="1918"/>
                </a:lnTo>
                <a:lnTo>
                  <a:pt x="788" y="1918"/>
                </a:lnTo>
                <a:lnTo>
                  <a:pt x="788" y="1700"/>
                </a:lnTo>
                <a:lnTo>
                  <a:pt x="746" y="1720"/>
                </a:lnTo>
                <a:lnTo>
                  <a:pt x="746" y="1600"/>
                </a:lnTo>
                <a:lnTo>
                  <a:pt x="703" y="1540"/>
                </a:lnTo>
                <a:lnTo>
                  <a:pt x="641" y="1520"/>
                </a:lnTo>
                <a:lnTo>
                  <a:pt x="723" y="1443"/>
                </a:lnTo>
                <a:lnTo>
                  <a:pt x="703" y="1383"/>
                </a:lnTo>
                <a:lnTo>
                  <a:pt x="578" y="1303"/>
                </a:lnTo>
                <a:lnTo>
                  <a:pt x="578" y="1185"/>
                </a:lnTo>
                <a:lnTo>
                  <a:pt x="430" y="1085"/>
                </a:lnTo>
                <a:lnTo>
                  <a:pt x="473" y="985"/>
                </a:lnTo>
                <a:lnTo>
                  <a:pt x="436" y="960"/>
                </a:lnTo>
                <a:lnTo>
                  <a:pt x="388" y="1045"/>
                </a:lnTo>
                <a:lnTo>
                  <a:pt x="263" y="968"/>
                </a:lnTo>
                <a:lnTo>
                  <a:pt x="325" y="865"/>
                </a:lnTo>
                <a:lnTo>
                  <a:pt x="395" y="885"/>
                </a:lnTo>
                <a:lnTo>
                  <a:pt x="415" y="840"/>
                </a:lnTo>
                <a:lnTo>
                  <a:pt x="486" y="860"/>
                </a:lnTo>
                <a:lnTo>
                  <a:pt x="451" y="945"/>
                </a:lnTo>
                <a:lnTo>
                  <a:pt x="496" y="968"/>
                </a:lnTo>
                <a:lnTo>
                  <a:pt x="546" y="820"/>
                </a:lnTo>
                <a:lnTo>
                  <a:pt x="350" y="760"/>
                </a:lnTo>
                <a:lnTo>
                  <a:pt x="130" y="765"/>
                </a:lnTo>
                <a:lnTo>
                  <a:pt x="0" y="195"/>
                </a:lnTo>
                <a:lnTo>
                  <a:pt x="160" y="250"/>
                </a:lnTo>
                <a:lnTo>
                  <a:pt x="240" y="610"/>
                </a:lnTo>
                <a:lnTo>
                  <a:pt x="330" y="605"/>
                </a:lnTo>
                <a:lnTo>
                  <a:pt x="275" y="275"/>
                </a:lnTo>
                <a:lnTo>
                  <a:pt x="365" y="300"/>
                </a:lnTo>
                <a:lnTo>
                  <a:pt x="380" y="380"/>
                </a:lnTo>
                <a:lnTo>
                  <a:pt x="425" y="385"/>
                </a:lnTo>
                <a:lnTo>
                  <a:pt x="471" y="640"/>
                </a:lnTo>
                <a:lnTo>
                  <a:pt x="601" y="665"/>
                </a:lnTo>
                <a:lnTo>
                  <a:pt x="611" y="610"/>
                </a:lnTo>
                <a:lnTo>
                  <a:pt x="556" y="595"/>
                </a:lnTo>
                <a:lnTo>
                  <a:pt x="536" y="415"/>
                </a:lnTo>
                <a:lnTo>
                  <a:pt x="731" y="395"/>
                </a:lnTo>
                <a:lnTo>
                  <a:pt x="736" y="355"/>
                </a:lnTo>
                <a:lnTo>
                  <a:pt x="598" y="350"/>
                </a:lnTo>
                <a:lnTo>
                  <a:pt x="598" y="293"/>
                </a:lnTo>
                <a:lnTo>
                  <a:pt x="746" y="293"/>
                </a:lnTo>
                <a:lnTo>
                  <a:pt x="746" y="233"/>
                </a:lnTo>
                <a:lnTo>
                  <a:pt x="621" y="233"/>
                </a:lnTo>
                <a:lnTo>
                  <a:pt x="456" y="215"/>
                </a:lnTo>
                <a:lnTo>
                  <a:pt x="270" y="170"/>
                </a:lnTo>
                <a:lnTo>
                  <a:pt x="245" y="30"/>
                </a:lnTo>
                <a:lnTo>
                  <a:pt x="395" y="55"/>
                </a:lnTo>
                <a:lnTo>
                  <a:pt x="446" y="110"/>
                </a:lnTo>
                <a:lnTo>
                  <a:pt x="578" y="135"/>
                </a:lnTo>
                <a:lnTo>
                  <a:pt x="578" y="75"/>
                </a:lnTo>
                <a:lnTo>
                  <a:pt x="461" y="45"/>
                </a:lnTo>
                <a:lnTo>
                  <a:pt x="461" y="0"/>
                </a:lnTo>
                <a:lnTo>
                  <a:pt x="641" y="15"/>
                </a:lnTo>
                <a:lnTo>
                  <a:pt x="996" y="135"/>
                </a:lnTo>
                <a:lnTo>
                  <a:pt x="1059" y="153"/>
                </a:lnTo>
                <a:lnTo>
                  <a:pt x="1101" y="153"/>
                </a:lnTo>
                <a:lnTo>
                  <a:pt x="1206" y="213"/>
                </a:lnTo>
                <a:lnTo>
                  <a:pt x="1312" y="333"/>
                </a:lnTo>
                <a:lnTo>
                  <a:pt x="1397" y="333"/>
                </a:lnTo>
                <a:lnTo>
                  <a:pt x="1584" y="233"/>
                </a:lnTo>
                <a:lnTo>
                  <a:pt x="1584" y="49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5" name="Freeform 95"/>
          <p:cNvSpPr>
            <a:spLocks/>
          </p:cNvSpPr>
          <p:nvPr/>
        </p:nvSpPr>
        <p:spPr bwMode="auto">
          <a:xfrm>
            <a:off x="10690797" y="4951458"/>
            <a:ext cx="212206" cy="425193"/>
          </a:xfrm>
          <a:custGeom>
            <a:avLst/>
            <a:gdLst>
              <a:gd name="T0" fmla="*/ 1 w 345"/>
              <a:gd name="T1" fmla="*/ 0 h 733"/>
              <a:gd name="T2" fmla="*/ 1 w 345"/>
              <a:gd name="T3" fmla="*/ 0 h 733"/>
              <a:gd name="T4" fmla="*/ 1 w 345"/>
              <a:gd name="T5" fmla="*/ 0 h 733"/>
              <a:gd name="T6" fmla="*/ 1 w 345"/>
              <a:gd name="T7" fmla="*/ 0 h 733"/>
              <a:gd name="T8" fmla="*/ 1 w 345"/>
              <a:gd name="T9" fmla="*/ 0 h 733"/>
              <a:gd name="T10" fmla="*/ 1 w 345"/>
              <a:gd name="T11" fmla="*/ 0 h 733"/>
              <a:gd name="T12" fmla="*/ 1 w 345"/>
              <a:gd name="T13" fmla="*/ 0 h 733"/>
              <a:gd name="T14" fmla="*/ 1 w 345"/>
              <a:gd name="T15" fmla="*/ 0 h 733"/>
              <a:gd name="T16" fmla="*/ 1 w 345"/>
              <a:gd name="T17" fmla="*/ 0 h 733"/>
              <a:gd name="T18" fmla="*/ 1 w 345"/>
              <a:gd name="T19" fmla="*/ 0 h 733"/>
              <a:gd name="T20" fmla="*/ 1 w 345"/>
              <a:gd name="T21" fmla="*/ 0 h 733"/>
              <a:gd name="T22" fmla="*/ 1 w 345"/>
              <a:gd name="T23" fmla="*/ 0 h 733"/>
              <a:gd name="T24" fmla="*/ 1 w 345"/>
              <a:gd name="T25" fmla="*/ 0 h 733"/>
              <a:gd name="T26" fmla="*/ 1 w 345"/>
              <a:gd name="T27" fmla="*/ 0 h 733"/>
              <a:gd name="T28" fmla="*/ 1 w 345"/>
              <a:gd name="T29" fmla="*/ 0 h 733"/>
              <a:gd name="T30" fmla="*/ 1 w 345"/>
              <a:gd name="T31" fmla="*/ 0 h 733"/>
              <a:gd name="T32" fmla="*/ 1 w 345"/>
              <a:gd name="T33" fmla="*/ 0 h 733"/>
              <a:gd name="T34" fmla="*/ 1 w 345"/>
              <a:gd name="T35" fmla="*/ 0 h 733"/>
              <a:gd name="T36" fmla="*/ 1 w 345"/>
              <a:gd name="T37" fmla="*/ 0 h 733"/>
              <a:gd name="T38" fmla="*/ 1 w 345"/>
              <a:gd name="T39" fmla="*/ 0 h 733"/>
              <a:gd name="T40" fmla="*/ 1 w 345"/>
              <a:gd name="T41" fmla="*/ 0 h 733"/>
              <a:gd name="T42" fmla="*/ 1 w 345"/>
              <a:gd name="T43" fmla="*/ 0 h 733"/>
              <a:gd name="T44" fmla="*/ 1 w 345"/>
              <a:gd name="T45" fmla="*/ 0 h 733"/>
              <a:gd name="T46" fmla="*/ 1 w 345"/>
              <a:gd name="T47" fmla="*/ 0 h 733"/>
              <a:gd name="T48" fmla="*/ 1 w 345"/>
              <a:gd name="T49" fmla="*/ 0 h 733"/>
              <a:gd name="T50" fmla="*/ 1 w 345"/>
              <a:gd name="T51" fmla="*/ 0 h 733"/>
              <a:gd name="T52" fmla="*/ 0 w 345"/>
              <a:gd name="T53" fmla="*/ 0 h 733"/>
              <a:gd name="T54" fmla="*/ 1 w 345"/>
              <a:gd name="T55" fmla="*/ 0 h 73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45" h="733">
                <a:moveTo>
                  <a:pt x="43" y="259"/>
                </a:moveTo>
                <a:lnTo>
                  <a:pt x="86" y="288"/>
                </a:lnTo>
                <a:lnTo>
                  <a:pt x="15" y="402"/>
                </a:lnTo>
                <a:lnTo>
                  <a:pt x="29" y="474"/>
                </a:lnTo>
                <a:lnTo>
                  <a:pt x="43" y="575"/>
                </a:lnTo>
                <a:lnTo>
                  <a:pt x="58" y="647"/>
                </a:lnTo>
                <a:lnTo>
                  <a:pt x="101" y="733"/>
                </a:lnTo>
                <a:lnTo>
                  <a:pt x="216" y="647"/>
                </a:lnTo>
                <a:lnTo>
                  <a:pt x="230" y="589"/>
                </a:lnTo>
                <a:lnTo>
                  <a:pt x="259" y="575"/>
                </a:lnTo>
                <a:lnTo>
                  <a:pt x="259" y="532"/>
                </a:lnTo>
                <a:lnTo>
                  <a:pt x="245" y="503"/>
                </a:lnTo>
                <a:lnTo>
                  <a:pt x="245" y="431"/>
                </a:lnTo>
                <a:lnTo>
                  <a:pt x="316" y="431"/>
                </a:lnTo>
                <a:lnTo>
                  <a:pt x="273" y="359"/>
                </a:lnTo>
                <a:lnTo>
                  <a:pt x="273" y="302"/>
                </a:lnTo>
                <a:lnTo>
                  <a:pt x="273" y="158"/>
                </a:lnTo>
                <a:lnTo>
                  <a:pt x="345" y="158"/>
                </a:lnTo>
                <a:lnTo>
                  <a:pt x="345" y="86"/>
                </a:lnTo>
                <a:lnTo>
                  <a:pt x="331" y="43"/>
                </a:lnTo>
                <a:lnTo>
                  <a:pt x="273" y="0"/>
                </a:lnTo>
                <a:lnTo>
                  <a:pt x="216" y="72"/>
                </a:lnTo>
                <a:lnTo>
                  <a:pt x="172" y="86"/>
                </a:lnTo>
                <a:lnTo>
                  <a:pt x="144" y="101"/>
                </a:lnTo>
                <a:lnTo>
                  <a:pt x="115" y="158"/>
                </a:lnTo>
                <a:lnTo>
                  <a:pt x="15" y="101"/>
                </a:lnTo>
                <a:lnTo>
                  <a:pt x="0" y="129"/>
                </a:lnTo>
                <a:lnTo>
                  <a:pt x="43" y="25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6" name="Freeform 96"/>
          <p:cNvSpPr>
            <a:spLocks/>
          </p:cNvSpPr>
          <p:nvPr/>
        </p:nvSpPr>
        <p:spPr bwMode="auto">
          <a:xfrm>
            <a:off x="10429888" y="5288801"/>
            <a:ext cx="1029722" cy="993288"/>
          </a:xfrm>
          <a:custGeom>
            <a:avLst/>
            <a:gdLst>
              <a:gd name="T0" fmla="*/ 1 w 1712"/>
              <a:gd name="T1" fmla="*/ 1 h 1668"/>
              <a:gd name="T2" fmla="*/ 1 w 1712"/>
              <a:gd name="T3" fmla="*/ 1 h 1668"/>
              <a:gd name="T4" fmla="*/ 1 w 1712"/>
              <a:gd name="T5" fmla="*/ 1 h 1668"/>
              <a:gd name="T6" fmla="*/ 1 w 1712"/>
              <a:gd name="T7" fmla="*/ 1 h 1668"/>
              <a:gd name="T8" fmla="*/ 1 w 1712"/>
              <a:gd name="T9" fmla="*/ 1 h 1668"/>
              <a:gd name="T10" fmla="*/ 1 w 1712"/>
              <a:gd name="T11" fmla="*/ 1 h 1668"/>
              <a:gd name="T12" fmla="*/ 1 w 1712"/>
              <a:gd name="T13" fmla="*/ 1 h 1668"/>
              <a:gd name="T14" fmla="*/ 1 w 1712"/>
              <a:gd name="T15" fmla="*/ 1 h 1668"/>
              <a:gd name="T16" fmla="*/ 1 w 1712"/>
              <a:gd name="T17" fmla="*/ 1 h 1668"/>
              <a:gd name="T18" fmla="*/ 1 w 1712"/>
              <a:gd name="T19" fmla="*/ 1 h 1668"/>
              <a:gd name="T20" fmla="*/ 1 w 1712"/>
              <a:gd name="T21" fmla="*/ 1 h 1668"/>
              <a:gd name="T22" fmla="*/ 1 w 1712"/>
              <a:gd name="T23" fmla="*/ 1 h 1668"/>
              <a:gd name="T24" fmla="*/ 1 w 1712"/>
              <a:gd name="T25" fmla="*/ 1 h 1668"/>
              <a:gd name="T26" fmla="*/ 1 w 1712"/>
              <a:gd name="T27" fmla="*/ 1 h 1668"/>
              <a:gd name="T28" fmla="*/ 1 w 1712"/>
              <a:gd name="T29" fmla="*/ 1 h 1668"/>
              <a:gd name="T30" fmla="*/ 1 w 1712"/>
              <a:gd name="T31" fmla="*/ 1 h 1668"/>
              <a:gd name="T32" fmla="*/ 1 w 1712"/>
              <a:gd name="T33" fmla="*/ 1 h 1668"/>
              <a:gd name="T34" fmla="*/ 1 w 1712"/>
              <a:gd name="T35" fmla="*/ 1 h 1668"/>
              <a:gd name="T36" fmla="*/ 1 w 1712"/>
              <a:gd name="T37" fmla="*/ 1 h 1668"/>
              <a:gd name="T38" fmla="*/ 1 w 1712"/>
              <a:gd name="T39" fmla="*/ 1 h 1668"/>
              <a:gd name="T40" fmla="*/ 1 w 1712"/>
              <a:gd name="T41" fmla="*/ 1 h 1668"/>
              <a:gd name="T42" fmla="*/ 1 w 1712"/>
              <a:gd name="T43" fmla="*/ 1 h 1668"/>
              <a:gd name="T44" fmla="*/ 0 w 1712"/>
              <a:gd name="T45" fmla="*/ 1 h 1668"/>
              <a:gd name="T46" fmla="*/ 1 w 1712"/>
              <a:gd name="T47" fmla="*/ 1 h 1668"/>
              <a:gd name="T48" fmla="*/ 1 w 1712"/>
              <a:gd name="T49" fmla="*/ 1 h 1668"/>
              <a:gd name="T50" fmla="*/ 1 w 1712"/>
              <a:gd name="T51" fmla="*/ 1 h 1668"/>
              <a:gd name="T52" fmla="*/ 1 w 1712"/>
              <a:gd name="T53" fmla="*/ 1 h 1668"/>
              <a:gd name="T54" fmla="*/ 1 w 1712"/>
              <a:gd name="T55" fmla="*/ 1 h 1668"/>
              <a:gd name="T56" fmla="*/ 1 w 1712"/>
              <a:gd name="T57" fmla="*/ 1 h 1668"/>
              <a:gd name="T58" fmla="*/ 1 w 1712"/>
              <a:gd name="T59" fmla="*/ 1 h 1668"/>
              <a:gd name="T60" fmla="*/ 1 w 1712"/>
              <a:gd name="T61" fmla="*/ 1 h 1668"/>
              <a:gd name="T62" fmla="*/ 1 w 1712"/>
              <a:gd name="T63" fmla="*/ 1 h 1668"/>
              <a:gd name="T64" fmla="*/ 1 w 1712"/>
              <a:gd name="T65" fmla="*/ 1 h 1668"/>
              <a:gd name="T66" fmla="*/ 1 w 1712"/>
              <a:gd name="T67" fmla="*/ 1 h 1668"/>
              <a:gd name="T68" fmla="*/ 1 w 1712"/>
              <a:gd name="T69" fmla="*/ 1 h 1668"/>
              <a:gd name="T70" fmla="*/ 1 w 1712"/>
              <a:gd name="T71" fmla="*/ 1 h 1668"/>
              <a:gd name="T72" fmla="*/ 1 w 1712"/>
              <a:gd name="T73" fmla="*/ 1 h 1668"/>
              <a:gd name="T74" fmla="*/ 1 w 1712"/>
              <a:gd name="T75" fmla="*/ 1 h 1668"/>
              <a:gd name="T76" fmla="*/ 1 w 1712"/>
              <a:gd name="T77" fmla="*/ 1 h 1668"/>
              <a:gd name="T78" fmla="*/ 1 w 1712"/>
              <a:gd name="T79" fmla="*/ 1 h 1668"/>
              <a:gd name="T80" fmla="*/ 1 w 1712"/>
              <a:gd name="T81" fmla="*/ 0 h 1668"/>
              <a:gd name="T82" fmla="*/ 1 w 1712"/>
              <a:gd name="T83" fmla="*/ 1 h 1668"/>
              <a:gd name="T84" fmla="*/ 1 w 1712"/>
              <a:gd name="T85" fmla="*/ 1 h 1668"/>
              <a:gd name="T86" fmla="*/ 1 w 1712"/>
              <a:gd name="T87" fmla="*/ 1 h 1668"/>
              <a:gd name="T88" fmla="*/ 1 w 1712"/>
              <a:gd name="T89" fmla="*/ 1 h 1668"/>
              <a:gd name="T90" fmla="*/ 1 w 1712"/>
              <a:gd name="T91" fmla="*/ 1 h 1668"/>
              <a:gd name="T92" fmla="*/ 1 w 1712"/>
              <a:gd name="T93" fmla="*/ 1 h 1668"/>
              <a:gd name="T94" fmla="*/ 1 w 1712"/>
              <a:gd name="T95" fmla="*/ 1 h 1668"/>
              <a:gd name="T96" fmla="*/ 1 w 1712"/>
              <a:gd name="T97" fmla="*/ 1 h 1668"/>
              <a:gd name="T98" fmla="*/ 1 w 1712"/>
              <a:gd name="T99" fmla="*/ 1 h 1668"/>
              <a:gd name="T100" fmla="*/ 1 w 1712"/>
              <a:gd name="T101" fmla="*/ 1 h 1668"/>
              <a:gd name="T102" fmla="*/ 1 w 1712"/>
              <a:gd name="T103" fmla="*/ 1 h 1668"/>
              <a:gd name="T104" fmla="*/ 1 w 1712"/>
              <a:gd name="T105" fmla="*/ 1 h 1668"/>
              <a:gd name="T106" fmla="*/ 1 w 1712"/>
              <a:gd name="T107" fmla="*/ 1 h 1668"/>
              <a:gd name="T108" fmla="*/ 1 w 1712"/>
              <a:gd name="T109" fmla="*/ 1 h 166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712" h="1668">
                <a:moveTo>
                  <a:pt x="1655" y="964"/>
                </a:moveTo>
                <a:lnTo>
                  <a:pt x="1712" y="950"/>
                </a:lnTo>
                <a:lnTo>
                  <a:pt x="1669" y="1093"/>
                </a:lnTo>
                <a:lnTo>
                  <a:pt x="1554" y="1107"/>
                </a:lnTo>
                <a:lnTo>
                  <a:pt x="1295" y="1093"/>
                </a:lnTo>
                <a:lnTo>
                  <a:pt x="1267" y="1165"/>
                </a:lnTo>
                <a:lnTo>
                  <a:pt x="1094" y="1151"/>
                </a:lnTo>
                <a:lnTo>
                  <a:pt x="1065" y="1180"/>
                </a:lnTo>
                <a:lnTo>
                  <a:pt x="878" y="1194"/>
                </a:lnTo>
                <a:lnTo>
                  <a:pt x="763" y="1237"/>
                </a:lnTo>
                <a:lnTo>
                  <a:pt x="705" y="1309"/>
                </a:lnTo>
                <a:lnTo>
                  <a:pt x="677" y="1367"/>
                </a:lnTo>
                <a:lnTo>
                  <a:pt x="547" y="1438"/>
                </a:lnTo>
                <a:lnTo>
                  <a:pt x="475" y="1438"/>
                </a:lnTo>
                <a:lnTo>
                  <a:pt x="447" y="1481"/>
                </a:lnTo>
                <a:lnTo>
                  <a:pt x="404" y="1496"/>
                </a:lnTo>
                <a:lnTo>
                  <a:pt x="317" y="1568"/>
                </a:lnTo>
                <a:lnTo>
                  <a:pt x="202" y="1655"/>
                </a:lnTo>
                <a:lnTo>
                  <a:pt x="144" y="1668"/>
                </a:lnTo>
                <a:lnTo>
                  <a:pt x="130" y="1511"/>
                </a:lnTo>
                <a:lnTo>
                  <a:pt x="86" y="1481"/>
                </a:lnTo>
                <a:lnTo>
                  <a:pt x="43" y="1468"/>
                </a:lnTo>
                <a:lnTo>
                  <a:pt x="0" y="1367"/>
                </a:lnTo>
                <a:lnTo>
                  <a:pt x="30" y="1324"/>
                </a:lnTo>
                <a:lnTo>
                  <a:pt x="43" y="1237"/>
                </a:lnTo>
                <a:lnTo>
                  <a:pt x="144" y="1208"/>
                </a:lnTo>
                <a:lnTo>
                  <a:pt x="159" y="1137"/>
                </a:lnTo>
                <a:lnTo>
                  <a:pt x="217" y="1137"/>
                </a:lnTo>
                <a:lnTo>
                  <a:pt x="288" y="1079"/>
                </a:lnTo>
                <a:lnTo>
                  <a:pt x="331" y="849"/>
                </a:lnTo>
                <a:lnTo>
                  <a:pt x="374" y="748"/>
                </a:lnTo>
                <a:lnTo>
                  <a:pt x="374" y="590"/>
                </a:lnTo>
                <a:lnTo>
                  <a:pt x="346" y="590"/>
                </a:lnTo>
                <a:lnTo>
                  <a:pt x="331" y="561"/>
                </a:lnTo>
                <a:lnTo>
                  <a:pt x="346" y="446"/>
                </a:lnTo>
                <a:lnTo>
                  <a:pt x="533" y="230"/>
                </a:lnTo>
                <a:lnTo>
                  <a:pt x="547" y="187"/>
                </a:lnTo>
                <a:lnTo>
                  <a:pt x="533" y="158"/>
                </a:lnTo>
                <a:lnTo>
                  <a:pt x="648" y="72"/>
                </a:lnTo>
                <a:lnTo>
                  <a:pt x="662" y="14"/>
                </a:lnTo>
                <a:lnTo>
                  <a:pt x="691" y="0"/>
                </a:lnTo>
                <a:lnTo>
                  <a:pt x="734" y="29"/>
                </a:lnTo>
                <a:lnTo>
                  <a:pt x="792" y="14"/>
                </a:lnTo>
                <a:lnTo>
                  <a:pt x="878" y="14"/>
                </a:lnTo>
                <a:lnTo>
                  <a:pt x="921" y="101"/>
                </a:lnTo>
                <a:lnTo>
                  <a:pt x="907" y="173"/>
                </a:lnTo>
                <a:lnTo>
                  <a:pt x="907" y="288"/>
                </a:lnTo>
                <a:lnTo>
                  <a:pt x="993" y="345"/>
                </a:lnTo>
                <a:lnTo>
                  <a:pt x="1036" y="360"/>
                </a:lnTo>
                <a:lnTo>
                  <a:pt x="1137" y="432"/>
                </a:lnTo>
                <a:lnTo>
                  <a:pt x="1238" y="532"/>
                </a:lnTo>
                <a:lnTo>
                  <a:pt x="1295" y="532"/>
                </a:lnTo>
                <a:lnTo>
                  <a:pt x="1410" y="662"/>
                </a:lnTo>
                <a:lnTo>
                  <a:pt x="1511" y="676"/>
                </a:lnTo>
                <a:lnTo>
                  <a:pt x="1655" y="96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7" name="Freeform 97"/>
          <p:cNvSpPr>
            <a:spLocks/>
          </p:cNvSpPr>
          <p:nvPr/>
        </p:nvSpPr>
        <p:spPr bwMode="auto">
          <a:xfrm>
            <a:off x="10845024" y="4906947"/>
            <a:ext cx="403540" cy="644232"/>
          </a:xfrm>
          <a:custGeom>
            <a:avLst/>
            <a:gdLst>
              <a:gd name="T0" fmla="*/ 1 w 676"/>
              <a:gd name="T1" fmla="*/ 1 h 1079"/>
              <a:gd name="T2" fmla="*/ 1 w 676"/>
              <a:gd name="T3" fmla="*/ 1 h 1079"/>
              <a:gd name="T4" fmla="*/ 0 w 676"/>
              <a:gd name="T5" fmla="*/ 1 h 1079"/>
              <a:gd name="T6" fmla="*/ 0 w 676"/>
              <a:gd name="T7" fmla="*/ 1 h 1079"/>
              <a:gd name="T8" fmla="*/ 1 w 676"/>
              <a:gd name="T9" fmla="*/ 1 h 1079"/>
              <a:gd name="T10" fmla="*/ 1 w 676"/>
              <a:gd name="T11" fmla="*/ 1 h 1079"/>
              <a:gd name="T12" fmla="*/ 1 w 676"/>
              <a:gd name="T13" fmla="*/ 1 h 1079"/>
              <a:gd name="T14" fmla="*/ 1 w 676"/>
              <a:gd name="T15" fmla="*/ 1 h 1079"/>
              <a:gd name="T16" fmla="*/ 1 w 676"/>
              <a:gd name="T17" fmla="*/ 1 h 1079"/>
              <a:gd name="T18" fmla="*/ 1 w 676"/>
              <a:gd name="T19" fmla="*/ 1 h 1079"/>
              <a:gd name="T20" fmla="*/ 1 w 676"/>
              <a:gd name="T21" fmla="*/ 1 h 1079"/>
              <a:gd name="T22" fmla="*/ 1 w 676"/>
              <a:gd name="T23" fmla="*/ 1 h 1079"/>
              <a:gd name="T24" fmla="*/ 1 w 676"/>
              <a:gd name="T25" fmla="*/ 1 h 1079"/>
              <a:gd name="T26" fmla="*/ 1 w 676"/>
              <a:gd name="T27" fmla="*/ 1 h 1079"/>
              <a:gd name="T28" fmla="*/ 1 w 676"/>
              <a:gd name="T29" fmla="*/ 1 h 1079"/>
              <a:gd name="T30" fmla="*/ 1 w 676"/>
              <a:gd name="T31" fmla="*/ 1 h 1079"/>
              <a:gd name="T32" fmla="*/ 1 w 676"/>
              <a:gd name="T33" fmla="*/ 1 h 1079"/>
              <a:gd name="T34" fmla="*/ 1 w 676"/>
              <a:gd name="T35" fmla="*/ 1 h 1079"/>
              <a:gd name="T36" fmla="*/ 1 w 676"/>
              <a:gd name="T37" fmla="*/ 1 h 1079"/>
              <a:gd name="T38" fmla="*/ 1 w 676"/>
              <a:gd name="T39" fmla="*/ 1 h 1079"/>
              <a:gd name="T40" fmla="*/ 1 w 676"/>
              <a:gd name="T41" fmla="*/ 1 h 1079"/>
              <a:gd name="T42" fmla="*/ 1 w 676"/>
              <a:gd name="T43" fmla="*/ 1 h 1079"/>
              <a:gd name="T44" fmla="*/ 1 w 676"/>
              <a:gd name="T45" fmla="*/ 1 h 1079"/>
              <a:gd name="T46" fmla="*/ 1 w 676"/>
              <a:gd name="T47" fmla="*/ 1 h 1079"/>
              <a:gd name="T48" fmla="*/ 1 w 676"/>
              <a:gd name="T49" fmla="*/ 1 h 1079"/>
              <a:gd name="T50" fmla="*/ 1 w 676"/>
              <a:gd name="T51" fmla="*/ 1 h 1079"/>
              <a:gd name="T52" fmla="*/ 1 w 676"/>
              <a:gd name="T53" fmla="*/ 1 h 1079"/>
              <a:gd name="T54" fmla="*/ 1 w 676"/>
              <a:gd name="T55" fmla="*/ 1 h 1079"/>
              <a:gd name="T56" fmla="*/ 1 w 676"/>
              <a:gd name="T57" fmla="*/ 1 h 1079"/>
              <a:gd name="T58" fmla="*/ 1 w 676"/>
              <a:gd name="T59" fmla="*/ 1 h 1079"/>
              <a:gd name="T60" fmla="*/ 1 w 676"/>
              <a:gd name="T61" fmla="*/ 1 h 1079"/>
              <a:gd name="T62" fmla="*/ 1 w 676"/>
              <a:gd name="T63" fmla="*/ 1 h 1079"/>
              <a:gd name="T64" fmla="*/ 1 w 676"/>
              <a:gd name="T65" fmla="*/ 1 h 1079"/>
              <a:gd name="T66" fmla="*/ 1 w 676"/>
              <a:gd name="T67" fmla="*/ 0 h 1079"/>
              <a:gd name="T68" fmla="*/ 1 w 676"/>
              <a:gd name="T69" fmla="*/ 1 h 1079"/>
              <a:gd name="T70" fmla="*/ 1 w 676"/>
              <a:gd name="T71" fmla="*/ 1 h 1079"/>
              <a:gd name="T72" fmla="*/ 1 w 676"/>
              <a:gd name="T73" fmla="*/ 1 h 1079"/>
              <a:gd name="T74" fmla="*/ 1 w 676"/>
              <a:gd name="T75" fmla="*/ 1 h 1079"/>
              <a:gd name="T76" fmla="*/ 1 w 676"/>
              <a:gd name="T77" fmla="*/ 1 h 1079"/>
              <a:gd name="T78" fmla="*/ 1 w 676"/>
              <a:gd name="T79" fmla="*/ 1 h 1079"/>
              <a:gd name="T80" fmla="*/ 1 w 676"/>
              <a:gd name="T81" fmla="*/ 1 h 1079"/>
              <a:gd name="T82" fmla="*/ 1 w 676"/>
              <a:gd name="T83" fmla="*/ 1 h 107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76" h="1079">
                <a:moveTo>
                  <a:pt x="28" y="431"/>
                </a:moveTo>
                <a:lnTo>
                  <a:pt x="71" y="503"/>
                </a:lnTo>
                <a:lnTo>
                  <a:pt x="0" y="503"/>
                </a:lnTo>
                <a:lnTo>
                  <a:pt x="0" y="575"/>
                </a:lnTo>
                <a:lnTo>
                  <a:pt x="14" y="590"/>
                </a:lnTo>
                <a:lnTo>
                  <a:pt x="14" y="647"/>
                </a:lnTo>
                <a:lnTo>
                  <a:pt x="57" y="676"/>
                </a:lnTo>
                <a:lnTo>
                  <a:pt x="129" y="661"/>
                </a:lnTo>
                <a:lnTo>
                  <a:pt x="201" y="661"/>
                </a:lnTo>
                <a:lnTo>
                  <a:pt x="244" y="748"/>
                </a:lnTo>
                <a:lnTo>
                  <a:pt x="230" y="820"/>
                </a:lnTo>
                <a:lnTo>
                  <a:pt x="230" y="935"/>
                </a:lnTo>
                <a:lnTo>
                  <a:pt x="316" y="992"/>
                </a:lnTo>
                <a:lnTo>
                  <a:pt x="359" y="1007"/>
                </a:lnTo>
                <a:lnTo>
                  <a:pt x="460" y="1079"/>
                </a:lnTo>
                <a:lnTo>
                  <a:pt x="503" y="992"/>
                </a:lnTo>
                <a:lnTo>
                  <a:pt x="561" y="978"/>
                </a:lnTo>
                <a:lnTo>
                  <a:pt x="590" y="877"/>
                </a:lnTo>
                <a:lnTo>
                  <a:pt x="590" y="748"/>
                </a:lnTo>
                <a:lnTo>
                  <a:pt x="546" y="604"/>
                </a:lnTo>
                <a:lnTo>
                  <a:pt x="546" y="503"/>
                </a:lnTo>
                <a:lnTo>
                  <a:pt x="590" y="474"/>
                </a:lnTo>
                <a:lnTo>
                  <a:pt x="647" y="503"/>
                </a:lnTo>
                <a:lnTo>
                  <a:pt x="676" y="503"/>
                </a:lnTo>
                <a:lnTo>
                  <a:pt x="676" y="417"/>
                </a:lnTo>
                <a:lnTo>
                  <a:pt x="575" y="302"/>
                </a:lnTo>
                <a:lnTo>
                  <a:pt x="604" y="259"/>
                </a:lnTo>
                <a:lnTo>
                  <a:pt x="590" y="216"/>
                </a:lnTo>
                <a:lnTo>
                  <a:pt x="604" y="173"/>
                </a:lnTo>
                <a:lnTo>
                  <a:pt x="604" y="100"/>
                </a:lnTo>
                <a:lnTo>
                  <a:pt x="633" y="57"/>
                </a:lnTo>
                <a:lnTo>
                  <a:pt x="532" y="29"/>
                </a:lnTo>
                <a:lnTo>
                  <a:pt x="388" y="29"/>
                </a:lnTo>
                <a:lnTo>
                  <a:pt x="302" y="0"/>
                </a:lnTo>
                <a:lnTo>
                  <a:pt x="287" y="115"/>
                </a:lnTo>
                <a:lnTo>
                  <a:pt x="244" y="144"/>
                </a:lnTo>
                <a:lnTo>
                  <a:pt x="273" y="187"/>
                </a:lnTo>
                <a:lnTo>
                  <a:pt x="273" y="259"/>
                </a:lnTo>
                <a:lnTo>
                  <a:pt x="187" y="259"/>
                </a:lnTo>
                <a:lnTo>
                  <a:pt x="100" y="230"/>
                </a:lnTo>
                <a:lnTo>
                  <a:pt x="28" y="230"/>
                </a:lnTo>
                <a:lnTo>
                  <a:pt x="28" y="43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8" name="Freeform 98"/>
          <p:cNvSpPr>
            <a:spLocks/>
          </p:cNvSpPr>
          <p:nvPr/>
        </p:nvSpPr>
        <p:spPr bwMode="auto">
          <a:xfrm>
            <a:off x="9746885" y="4874150"/>
            <a:ext cx="393103" cy="360770"/>
          </a:xfrm>
          <a:custGeom>
            <a:avLst/>
            <a:gdLst>
              <a:gd name="T0" fmla="*/ 32 w 377"/>
              <a:gd name="T1" fmla="*/ 58 h 337"/>
              <a:gd name="T2" fmla="*/ 29 w 377"/>
              <a:gd name="T3" fmla="*/ 51 h 337"/>
              <a:gd name="T4" fmla="*/ 16 w 377"/>
              <a:gd name="T5" fmla="*/ 47 h 337"/>
              <a:gd name="T6" fmla="*/ 10 w 377"/>
              <a:gd name="T7" fmla="*/ 41 h 337"/>
              <a:gd name="T8" fmla="*/ 0 w 377"/>
              <a:gd name="T9" fmla="*/ 27 h 337"/>
              <a:gd name="T10" fmla="*/ 6 w 377"/>
              <a:gd name="T11" fmla="*/ 18 h 337"/>
              <a:gd name="T12" fmla="*/ 9 w 377"/>
              <a:gd name="T13" fmla="*/ 21 h 337"/>
              <a:gd name="T14" fmla="*/ 9 w 377"/>
              <a:gd name="T15" fmla="*/ 21 h 337"/>
              <a:gd name="T16" fmla="*/ 4 w 377"/>
              <a:gd name="T17" fmla="*/ 27 h 337"/>
              <a:gd name="T18" fmla="*/ 7 w 377"/>
              <a:gd name="T19" fmla="*/ 30 h 337"/>
              <a:gd name="T20" fmla="*/ 10 w 377"/>
              <a:gd name="T21" fmla="*/ 25 h 337"/>
              <a:gd name="T22" fmla="*/ 12 w 377"/>
              <a:gd name="T23" fmla="*/ 28 h 337"/>
              <a:gd name="T24" fmla="*/ 9 w 377"/>
              <a:gd name="T25" fmla="*/ 31 h 337"/>
              <a:gd name="T26" fmla="*/ 12 w 377"/>
              <a:gd name="T27" fmla="*/ 34 h 337"/>
              <a:gd name="T28" fmla="*/ 14 w 377"/>
              <a:gd name="T29" fmla="*/ 30 h 337"/>
              <a:gd name="T30" fmla="*/ 17 w 377"/>
              <a:gd name="T31" fmla="*/ 31 h 337"/>
              <a:gd name="T32" fmla="*/ 14 w 377"/>
              <a:gd name="T33" fmla="*/ 37 h 337"/>
              <a:gd name="T34" fmla="*/ 18 w 377"/>
              <a:gd name="T35" fmla="*/ 40 h 337"/>
              <a:gd name="T36" fmla="*/ 22 w 377"/>
              <a:gd name="T37" fmla="*/ 34 h 337"/>
              <a:gd name="T38" fmla="*/ 26 w 377"/>
              <a:gd name="T39" fmla="*/ 24 h 337"/>
              <a:gd name="T40" fmla="*/ 23 w 377"/>
              <a:gd name="T41" fmla="*/ 20 h 337"/>
              <a:gd name="T42" fmla="*/ 20 w 377"/>
              <a:gd name="T43" fmla="*/ 24 h 337"/>
              <a:gd name="T44" fmla="*/ 18 w 377"/>
              <a:gd name="T45" fmla="*/ 20 h 337"/>
              <a:gd name="T46" fmla="*/ 20 w 377"/>
              <a:gd name="T47" fmla="*/ 16 h 337"/>
              <a:gd name="T48" fmla="*/ 18 w 377"/>
              <a:gd name="T49" fmla="*/ 15 h 337"/>
              <a:gd name="T50" fmla="*/ 16 w 377"/>
              <a:gd name="T51" fmla="*/ 17 h 337"/>
              <a:gd name="T52" fmla="*/ 13 w 377"/>
              <a:gd name="T53" fmla="*/ 16 h 337"/>
              <a:gd name="T54" fmla="*/ 17 w 377"/>
              <a:gd name="T55" fmla="*/ 13 h 337"/>
              <a:gd name="T56" fmla="*/ 15 w 377"/>
              <a:gd name="T57" fmla="*/ 11 h 337"/>
              <a:gd name="T58" fmla="*/ 12 w 377"/>
              <a:gd name="T59" fmla="*/ 15 h 337"/>
              <a:gd name="T60" fmla="*/ 12 w 377"/>
              <a:gd name="T61" fmla="*/ 11 h 337"/>
              <a:gd name="T62" fmla="*/ 18 w 377"/>
              <a:gd name="T63" fmla="*/ 0 h 337"/>
              <a:gd name="T64" fmla="*/ 26 w 377"/>
              <a:gd name="T65" fmla="*/ 13 h 337"/>
              <a:gd name="T66" fmla="*/ 24 w 377"/>
              <a:gd name="T67" fmla="*/ 20 h 337"/>
              <a:gd name="T68" fmla="*/ 28 w 377"/>
              <a:gd name="T69" fmla="*/ 22 h 337"/>
              <a:gd name="T70" fmla="*/ 32 w 377"/>
              <a:gd name="T71" fmla="*/ 14 h 337"/>
              <a:gd name="T72" fmla="*/ 40 w 377"/>
              <a:gd name="T73" fmla="*/ 18 h 337"/>
              <a:gd name="T74" fmla="*/ 44 w 377"/>
              <a:gd name="T75" fmla="*/ 22 h 337"/>
              <a:gd name="T76" fmla="*/ 46 w 377"/>
              <a:gd name="T77" fmla="*/ 28 h 337"/>
              <a:gd name="T78" fmla="*/ 50 w 377"/>
              <a:gd name="T79" fmla="*/ 25 h 337"/>
              <a:gd name="T80" fmla="*/ 55 w 377"/>
              <a:gd name="T81" fmla="*/ 28 h 337"/>
              <a:gd name="T82" fmla="*/ 52 w 377"/>
              <a:gd name="T83" fmla="*/ 37 h 337"/>
              <a:gd name="T84" fmla="*/ 49 w 377"/>
              <a:gd name="T85" fmla="*/ 37 h 337"/>
              <a:gd name="T86" fmla="*/ 47 w 377"/>
              <a:gd name="T87" fmla="*/ 47 h 337"/>
              <a:gd name="T88" fmla="*/ 49 w 377"/>
              <a:gd name="T89" fmla="*/ 49 h 337"/>
              <a:gd name="T90" fmla="*/ 49 w 377"/>
              <a:gd name="T91" fmla="*/ 56 h 337"/>
              <a:gd name="T92" fmla="*/ 44 w 377"/>
              <a:gd name="T93" fmla="*/ 56 h 337"/>
              <a:gd name="T94" fmla="*/ 40 w 377"/>
              <a:gd name="T95" fmla="*/ 67 h 337"/>
              <a:gd name="T96" fmla="*/ 32 w 377"/>
              <a:gd name="T97" fmla="*/ 58 h 337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77" h="337">
                <a:moveTo>
                  <a:pt x="210" y="297"/>
                </a:moveTo>
                <a:lnTo>
                  <a:pt x="201" y="258"/>
                </a:lnTo>
                <a:lnTo>
                  <a:pt x="109" y="234"/>
                </a:lnTo>
                <a:lnTo>
                  <a:pt x="68" y="210"/>
                </a:lnTo>
                <a:lnTo>
                  <a:pt x="0" y="136"/>
                </a:lnTo>
                <a:lnTo>
                  <a:pt x="42" y="92"/>
                </a:lnTo>
                <a:lnTo>
                  <a:pt x="58" y="104"/>
                </a:lnTo>
                <a:lnTo>
                  <a:pt x="60" y="104"/>
                </a:lnTo>
                <a:lnTo>
                  <a:pt x="34" y="138"/>
                </a:lnTo>
                <a:lnTo>
                  <a:pt x="46" y="150"/>
                </a:lnTo>
                <a:lnTo>
                  <a:pt x="68" y="126"/>
                </a:lnTo>
                <a:lnTo>
                  <a:pt x="82" y="140"/>
                </a:lnTo>
                <a:lnTo>
                  <a:pt x="60" y="162"/>
                </a:lnTo>
                <a:lnTo>
                  <a:pt x="78" y="176"/>
                </a:lnTo>
                <a:lnTo>
                  <a:pt x="98" y="150"/>
                </a:lnTo>
                <a:lnTo>
                  <a:pt x="112" y="162"/>
                </a:lnTo>
                <a:lnTo>
                  <a:pt x="98" y="186"/>
                </a:lnTo>
                <a:lnTo>
                  <a:pt x="120" y="200"/>
                </a:lnTo>
                <a:lnTo>
                  <a:pt x="150" y="172"/>
                </a:lnTo>
                <a:lnTo>
                  <a:pt x="182" y="118"/>
                </a:lnTo>
                <a:lnTo>
                  <a:pt x="158" y="102"/>
                </a:lnTo>
                <a:lnTo>
                  <a:pt x="136" y="116"/>
                </a:lnTo>
                <a:lnTo>
                  <a:pt x="122" y="98"/>
                </a:lnTo>
                <a:lnTo>
                  <a:pt x="134" y="84"/>
                </a:lnTo>
                <a:lnTo>
                  <a:pt x="122" y="72"/>
                </a:lnTo>
                <a:lnTo>
                  <a:pt x="108" y="88"/>
                </a:lnTo>
                <a:lnTo>
                  <a:pt x="96" y="80"/>
                </a:lnTo>
                <a:lnTo>
                  <a:pt x="114" y="62"/>
                </a:lnTo>
                <a:lnTo>
                  <a:pt x="104" y="50"/>
                </a:lnTo>
                <a:lnTo>
                  <a:pt x="86" y="72"/>
                </a:lnTo>
                <a:lnTo>
                  <a:pt x="78" y="50"/>
                </a:lnTo>
                <a:lnTo>
                  <a:pt x="122" y="0"/>
                </a:lnTo>
                <a:lnTo>
                  <a:pt x="170" y="60"/>
                </a:lnTo>
                <a:lnTo>
                  <a:pt x="166" y="100"/>
                </a:lnTo>
                <a:lnTo>
                  <a:pt x="186" y="112"/>
                </a:lnTo>
                <a:lnTo>
                  <a:pt x="210" y="68"/>
                </a:lnTo>
                <a:lnTo>
                  <a:pt x="268" y="92"/>
                </a:lnTo>
                <a:lnTo>
                  <a:pt x="302" y="108"/>
                </a:lnTo>
                <a:lnTo>
                  <a:pt x="310" y="139"/>
                </a:lnTo>
                <a:lnTo>
                  <a:pt x="343" y="124"/>
                </a:lnTo>
                <a:lnTo>
                  <a:pt x="377" y="139"/>
                </a:lnTo>
                <a:lnTo>
                  <a:pt x="352" y="186"/>
                </a:lnTo>
                <a:lnTo>
                  <a:pt x="336" y="186"/>
                </a:lnTo>
                <a:lnTo>
                  <a:pt x="318" y="234"/>
                </a:lnTo>
                <a:lnTo>
                  <a:pt x="336" y="250"/>
                </a:lnTo>
                <a:lnTo>
                  <a:pt x="327" y="281"/>
                </a:lnTo>
                <a:lnTo>
                  <a:pt x="302" y="281"/>
                </a:lnTo>
                <a:lnTo>
                  <a:pt x="268" y="337"/>
                </a:lnTo>
                <a:lnTo>
                  <a:pt x="210" y="297"/>
                </a:lnTo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9" name="Freeform 99"/>
          <p:cNvSpPr>
            <a:spLocks/>
          </p:cNvSpPr>
          <p:nvPr/>
        </p:nvSpPr>
        <p:spPr bwMode="auto">
          <a:xfrm>
            <a:off x="9746885" y="5093189"/>
            <a:ext cx="287580" cy="217867"/>
          </a:xfrm>
          <a:custGeom>
            <a:avLst/>
            <a:gdLst>
              <a:gd name="T0" fmla="*/ 1 w 475"/>
              <a:gd name="T1" fmla="*/ 1 h 360"/>
              <a:gd name="T2" fmla="*/ 1 w 475"/>
              <a:gd name="T3" fmla="*/ 0 h 360"/>
              <a:gd name="T4" fmla="*/ 0 w 475"/>
              <a:gd name="T5" fmla="*/ 1 h 360"/>
              <a:gd name="T6" fmla="*/ 1 w 475"/>
              <a:gd name="T7" fmla="*/ 1 h 360"/>
              <a:gd name="T8" fmla="*/ 1 w 475"/>
              <a:gd name="T9" fmla="*/ 1 h 360"/>
              <a:gd name="T10" fmla="*/ 1 w 475"/>
              <a:gd name="T11" fmla="*/ 1 h 360"/>
              <a:gd name="T12" fmla="*/ 1 w 475"/>
              <a:gd name="T13" fmla="*/ 1 h 360"/>
              <a:gd name="T14" fmla="*/ 1 w 475"/>
              <a:gd name="T15" fmla="*/ 1 h 360"/>
              <a:gd name="T16" fmla="*/ 1 w 475"/>
              <a:gd name="T17" fmla="*/ 1 h 360"/>
              <a:gd name="T18" fmla="*/ 1 w 475"/>
              <a:gd name="T19" fmla="*/ 1 h 360"/>
              <a:gd name="T20" fmla="*/ 1 w 475"/>
              <a:gd name="T21" fmla="*/ 1 h 360"/>
              <a:gd name="T22" fmla="*/ 1 w 475"/>
              <a:gd name="T23" fmla="*/ 1 h 3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5" h="360">
                <a:moveTo>
                  <a:pt x="115" y="15"/>
                </a:moveTo>
                <a:lnTo>
                  <a:pt x="43" y="0"/>
                </a:lnTo>
                <a:lnTo>
                  <a:pt x="0" y="87"/>
                </a:lnTo>
                <a:lnTo>
                  <a:pt x="158" y="144"/>
                </a:lnTo>
                <a:lnTo>
                  <a:pt x="432" y="360"/>
                </a:lnTo>
                <a:lnTo>
                  <a:pt x="475" y="288"/>
                </a:lnTo>
                <a:lnTo>
                  <a:pt x="445" y="230"/>
                </a:lnTo>
                <a:lnTo>
                  <a:pt x="359" y="173"/>
                </a:lnTo>
                <a:lnTo>
                  <a:pt x="345" y="101"/>
                </a:lnTo>
                <a:lnTo>
                  <a:pt x="230" y="72"/>
                </a:lnTo>
                <a:lnTo>
                  <a:pt x="172" y="58"/>
                </a:lnTo>
                <a:lnTo>
                  <a:pt x="115" y="15"/>
                </a:lnTo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0" name="Freeform 100"/>
          <p:cNvSpPr>
            <a:spLocks/>
          </p:cNvSpPr>
          <p:nvPr/>
        </p:nvSpPr>
        <p:spPr bwMode="auto">
          <a:xfrm>
            <a:off x="9678469" y="5147070"/>
            <a:ext cx="587916" cy="1048341"/>
          </a:xfrm>
          <a:custGeom>
            <a:avLst/>
            <a:gdLst>
              <a:gd name="T0" fmla="*/ 46 w 572"/>
              <a:gd name="T1" fmla="*/ 41 h 972"/>
              <a:gd name="T2" fmla="*/ 55 w 572"/>
              <a:gd name="T3" fmla="*/ 58 h 972"/>
              <a:gd name="T4" fmla="*/ 54 w 572"/>
              <a:gd name="T5" fmla="*/ 73 h 972"/>
              <a:gd name="T6" fmla="*/ 58 w 572"/>
              <a:gd name="T7" fmla="*/ 96 h 972"/>
              <a:gd name="T8" fmla="*/ 59 w 572"/>
              <a:gd name="T9" fmla="*/ 101 h 972"/>
              <a:gd name="T10" fmla="*/ 62 w 572"/>
              <a:gd name="T11" fmla="*/ 141 h 972"/>
              <a:gd name="T12" fmla="*/ 59 w 572"/>
              <a:gd name="T13" fmla="*/ 157 h 972"/>
              <a:gd name="T14" fmla="*/ 66 w 572"/>
              <a:gd name="T15" fmla="*/ 171 h 972"/>
              <a:gd name="T16" fmla="*/ 66 w 572"/>
              <a:gd name="T17" fmla="*/ 177 h 972"/>
              <a:gd name="T18" fmla="*/ 62 w 572"/>
              <a:gd name="T19" fmla="*/ 207 h 972"/>
              <a:gd name="T20" fmla="*/ 63 w 572"/>
              <a:gd name="T21" fmla="*/ 216 h 972"/>
              <a:gd name="T22" fmla="*/ 56 w 572"/>
              <a:gd name="T23" fmla="*/ 220 h 972"/>
              <a:gd name="T24" fmla="*/ 50 w 572"/>
              <a:gd name="T25" fmla="*/ 220 h 972"/>
              <a:gd name="T26" fmla="*/ 43 w 572"/>
              <a:gd name="T27" fmla="*/ 182 h 972"/>
              <a:gd name="T28" fmla="*/ 39 w 572"/>
              <a:gd name="T29" fmla="*/ 176 h 972"/>
              <a:gd name="T30" fmla="*/ 30 w 572"/>
              <a:gd name="T31" fmla="*/ 141 h 972"/>
              <a:gd name="T32" fmla="*/ 32 w 572"/>
              <a:gd name="T33" fmla="*/ 130 h 972"/>
              <a:gd name="T34" fmla="*/ 32 w 572"/>
              <a:gd name="T35" fmla="*/ 123 h 972"/>
              <a:gd name="T36" fmla="*/ 24 w 572"/>
              <a:gd name="T37" fmla="*/ 123 h 972"/>
              <a:gd name="T38" fmla="*/ 20 w 572"/>
              <a:gd name="T39" fmla="*/ 113 h 972"/>
              <a:gd name="T40" fmla="*/ 16 w 572"/>
              <a:gd name="T41" fmla="*/ 110 h 972"/>
              <a:gd name="T42" fmla="*/ 13 w 572"/>
              <a:gd name="T43" fmla="*/ 93 h 972"/>
              <a:gd name="T44" fmla="*/ 13 w 572"/>
              <a:gd name="T45" fmla="*/ 84 h 972"/>
              <a:gd name="T46" fmla="*/ 14 w 572"/>
              <a:gd name="T47" fmla="*/ 79 h 972"/>
              <a:gd name="T48" fmla="*/ 9 w 572"/>
              <a:gd name="T49" fmla="*/ 69 h 972"/>
              <a:gd name="T50" fmla="*/ 7 w 572"/>
              <a:gd name="T51" fmla="*/ 69 h 972"/>
              <a:gd name="T52" fmla="*/ 4 w 572"/>
              <a:gd name="T53" fmla="*/ 55 h 972"/>
              <a:gd name="T54" fmla="*/ 4 w 572"/>
              <a:gd name="T55" fmla="*/ 52 h 972"/>
              <a:gd name="T56" fmla="*/ 0 w 572"/>
              <a:gd name="T57" fmla="*/ 48 h 972"/>
              <a:gd name="T58" fmla="*/ 4 w 572"/>
              <a:gd name="T59" fmla="*/ 38 h 972"/>
              <a:gd name="T60" fmla="*/ 7 w 572"/>
              <a:gd name="T61" fmla="*/ 41 h 972"/>
              <a:gd name="T62" fmla="*/ 9 w 572"/>
              <a:gd name="T63" fmla="*/ 38 h 972"/>
              <a:gd name="T64" fmla="*/ 5 w 572"/>
              <a:gd name="T65" fmla="*/ 32 h 972"/>
              <a:gd name="T66" fmla="*/ 4 w 572"/>
              <a:gd name="T67" fmla="*/ 23 h 972"/>
              <a:gd name="T68" fmla="*/ 5 w 572"/>
              <a:gd name="T69" fmla="*/ 17 h 972"/>
              <a:gd name="T70" fmla="*/ 11 w 572"/>
              <a:gd name="T71" fmla="*/ 27 h 972"/>
              <a:gd name="T72" fmla="*/ 11 w 572"/>
              <a:gd name="T73" fmla="*/ 18 h 972"/>
              <a:gd name="T74" fmla="*/ 8 w 572"/>
              <a:gd name="T75" fmla="*/ 11 h 972"/>
              <a:gd name="T76" fmla="*/ 8 w 572"/>
              <a:gd name="T77" fmla="*/ 0 h 972"/>
              <a:gd name="T78" fmla="*/ 18 w 572"/>
              <a:gd name="T79" fmla="*/ 6 h 972"/>
              <a:gd name="T80" fmla="*/ 36 w 572"/>
              <a:gd name="T81" fmla="*/ 34 h 972"/>
              <a:gd name="T82" fmla="*/ 38 w 572"/>
              <a:gd name="T83" fmla="*/ 28 h 972"/>
              <a:gd name="T84" fmla="*/ 39 w 572"/>
              <a:gd name="T85" fmla="*/ 38 h 972"/>
              <a:gd name="T86" fmla="*/ 45 w 572"/>
              <a:gd name="T87" fmla="*/ 48 h 972"/>
              <a:gd name="T88" fmla="*/ 46 w 572"/>
              <a:gd name="T89" fmla="*/ 41 h 97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572" h="972">
                <a:moveTo>
                  <a:pt x="413" y="180"/>
                </a:moveTo>
                <a:lnTo>
                  <a:pt x="481" y="252"/>
                </a:lnTo>
                <a:lnTo>
                  <a:pt x="472" y="323"/>
                </a:lnTo>
                <a:lnTo>
                  <a:pt x="497" y="426"/>
                </a:lnTo>
                <a:lnTo>
                  <a:pt x="513" y="450"/>
                </a:lnTo>
                <a:lnTo>
                  <a:pt x="538" y="616"/>
                </a:lnTo>
                <a:lnTo>
                  <a:pt x="522" y="695"/>
                </a:lnTo>
                <a:lnTo>
                  <a:pt x="572" y="751"/>
                </a:lnTo>
                <a:lnTo>
                  <a:pt x="572" y="783"/>
                </a:lnTo>
                <a:lnTo>
                  <a:pt x="538" y="917"/>
                </a:lnTo>
                <a:lnTo>
                  <a:pt x="547" y="957"/>
                </a:lnTo>
                <a:lnTo>
                  <a:pt x="488" y="972"/>
                </a:lnTo>
                <a:lnTo>
                  <a:pt x="430" y="972"/>
                </a:lnTo>
                <a:lnTo>
                  <a:pt x="372" y="806"/>
                </a:lnTo>
                <a:lnTo>
                  <a:pt x="339" y="774"/>
                </a:lnTo>
                <a:lnTo>
                  <a:pt x="263" y="616"/>
                </a:lnTo>
                <a:lnTo>
                  <a:pt x="288" y="577"/>
                </a:lnTo>
                <a:lnTo>
                  <a:pt x="280" y="545"/>
                </a:lnTo>
                <a:lnTo>
                  <a:pt x="205" y="553"/>
                </a:lnTo>
                <a:lnTo>
                  <a:pt x="179" y="505"/>
                </a:lnTo>
                <a:lnTo>
                  <a:pt x="138" y="481"/>
                </a:lnTo>
                <a:lnTo>
                  <a:pt x="113" y="410"/>
                </a:lnTo>
                <a:lnTo>
                  <a:pt x="113" y="371"/>
                </a:lnTo>
                <a:lnTo>
                  <a:pt x="121" y="347"/>
                </a:lnTo>
                <a:lnTo>
                  <a:pt x="71" y="307"/>
                </a:lnTo>
                <a:lnTo>
                  <a:pt x="54" y="307"/>
                </a:lnTo>
                <a:lnTo>
                  <a:pt x="4" y="244"/>
                </a:lnTo>
                <a:lnTo>
                  <a:pt x="13" y="228"/>
                </a:lnTo>
                <a:lnTo>
                  <a:pt x="0" y="210"/>
                </a:lnTo>
                <a:lnTo>
                  <a:pt x="38" y="168"/>
                </a:lnTo>
                <a:lnTo>
                  <a:pt x="54" y="180"/>
                </a:lnTo>
                <a:lnTo>
                  <a:pt x="71" y="165"/>
                </a:lnTo>
                <a:lnTo>
                  <a:pt x="46" y="140"/>
                </a:lnTo>
                <a:lnTo>
                  <a:pt x="34" y="102"/>
                </a:lnTo>
                <a:lnTo>
                  <a:pt x="46" y="77"/>
                </a:lnTo>
                <a:lnTo>
                  <a:pt x="88" y="117"/>
                </a:lnTo>
                <a:lnTo>
                  <a:pt x="92" y="82"/>
                </a:lnTo>
                <a:lnTo>
                  <a:pt x="64" y="46"/>
                </a:lnTo>
                <a:lnTo>
                  <a:pt x="64" y="0"/>
                </a:lnTo>
                <a:lnTo>
                  <a:pt x="155" y="30"/>
                </a:lnTo>
                <a:lnTo>
                  <a:pt x="314" y="149"/>
                </a:lnTo>
                <a:lnTo>
                  <a:pt x="330" y="125"/>
                </a:lnTo>
                <a:lnTo>
                  <a:pt x="339" y="165"/>
                </a:lnTo>
                <a:lnTo>
                  <a:pt x="389" y="212"/>
                </a:lnTo>
                <a:lnTo>
                  <a:pt x="413" y="180"/>
                </a:lnTo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1" name="Freeform 101"/>
          <p:cNvSpPr>
            <a:spLocks/>
          </p:cNvSpPr>
          <p:nvPr/>
        </p:nvSpPr>
        <p:spPr bwMode="auto">
          <a:xfrm>
            <a:off x="9514966" y="5366108"/>
            <a:ext cx="606469" cy="893725"/>
          </a:xfrm>
          <a:custGeom>
            <a:avLst/>
            <a:gdLst>
              <a:gd name="T0" fmla="*/ 52 w 593"/>
              <a:gd name="T1" fmla="*/ 117 h 834"/>
              <a:gd name="T2" fmla="*/ 56 w 593"/>
              <a:gd name="T3" fmla="*/ 123 h 834"/>
              <a:gd name="T4" fmla="*/ 62 w 593"/>
              <a:gd name="T5" fmla="*/ 156 h 834"/>
              <a:gd name="T6" fmla="*/ 59 w 593"/>
              <a:gd name="T7" fmla="*/ 159 h 834"/>
              <a:gd name="T8" fmla="*/ 56 w 593"/>
              <a:gd name="T9" fmla="*/ 166 h 834"/>
              <a:gd name="T10" fmla="*/ 51 w 593"/>
              <a:gd name="T11" fmla="*/ 168 h 834"/>
              <a:gd name="T12" fmla="*/ 48 w 593"/>
              <a:gd name="T13" fmla="*/ 167 h 834"/>
              <a:gd name="T14" fmla="*/ 44 w 593"/>
              <a:gd name="T15" fmla="*/ 156 h 834"/>
              <a:gd name="T16" fmla="*/ 34 w 593"/>
              <a:gd name="T17" fmla="*/ 155 h 834"/>
              <a:gd name="T18" fmla="*/ 34 w 593"/>
              <a:gd name="T19" fmla="*/ 134 h 834"/>
              <a:gd name="T20" fmla="*/ 32 w 593"/>
              <a:gd name="T21" fmla="*/ 130 h 834"/>
              <a:gd name="T22" fmla="*/ 34 w 593"/>
              <a:gd name="T23" fmla="*/ 128 h 834"/>
              <a:gd name="T24" fmla="*/ 34 w 593"/>
              <a:gd name="T25" fmla="*/ 120 h 834"/>
              <a:gd name="T26" fmla="*/ 34 w 593"/>
              <a:gd name="T27" fmla="*/ 106 h 834"/>
              <a:gd name="T28" fmla="*/ 32 w 593"/>
              <a:gd name="T29" fmla="*/ 103 h 834"/>
              <a:gd name="T30" fmla="*/ 28 w 593"/>
              <a:gd name="T31" fmla="*/ 91 h 834"/>
              <a:gd name="T32" fmla="*/ 26 w 593"/>
              <a:gd name="T33" fmla="*/ 83 h 834"/>
              <a:gd name="T34" fmla="*/ 20 w 593"/>
              <a:gd name="T35" fmla="*/ 66 h 834"/>
              <a:gd name="T36" fmla="*/ 14 w 593"/>
              <a:gd name="T37" fmla="*/ 63 h 834"/>
              <a:gd name="T38" fmla="*/ 11 w 593"/>
              <a:gd name="T39" fmla="*/ 59 h 834"/>
              <a:gd name="T40" fmla="*/ 8 w 593"/>
              <a:gd name="T41" fmla="*/ 50 h 834"/>
              <a:gd name="T42" fmla="*/ 4 w 593"/>
              <a:gd name="T43" fmla="*/ 40 h 834"/>
              <a:gd name="T44" fmla="*/ 4 w 593"/>
              <a:gd name="T45" fmla="*/ 27 h 834"/>
              <a:gd name="T46" fmla="*/ 9 w 593"/>
              <a:gd name="T47" fmla="*/ 23 h 834"/>
              <a:gd name="T48" fmla="*/ 8 w 593"/>
              <a:gd name="T49" fmla="*/ 20 h 834"/>
              <a:gd name="T50" fmla="*/ 4 w 593"/>
              <a:gd name="T51" fmla="*/ 25 h 834"/>
              <a:gd name="T52" fmla="*/ 0 w 593"/>
              <a:gd name="T53" fmla="*/ 17 h 834"/>
              <a:gd name="T54" fmla="*/ 8 w 593"/>
              <a:gd name="T55" fmla="*/ 0 h 834"/>
              <a:gd name="T56" fmla="*/ 11 w 593"/>
              <a:gd name="T57" fmla="*/ 9 h 834"/>
              <a:gd name="T58" fmla="*/ 10 w 593"/>
              <a:gd name="T59" fmla="*/ 17 h 834"/>
              <a:gd name="T60" fmla="*/ 11 w 593"/>
              <a:gd name="T61" fmla="*/ 21 h 834"/>
              <a:gd name="T62" fmla="*/ 14 w 593"/>
              <a:gd name="T63" fmla="*/ 18 h 834"/>
              <a:gd name="T64" fmla="*/ 18 w 593"/>
              <a:gd name="T65" fmla="*/ 11 h 834"/>
              <a:gd name="T66" fmla="*/ 23 w 593"/>
              <a:gd name="T67" fmla="*/ 23 h 834"/>
              <a:gd name="T68" fmla="*/ 25 w 593"/>
              <a:gd name="T69" fmla="*/ 23 h 834"/>
              <a:gd name="T70" fmla="*/ 30 w 593"/>
              <a:gd name="T71" fmla="*/ 31 h 834"/>
              <a:gd name="T72" fmla="*/ 29 w 593"/>
              <a:gd name="T73" fmla="*/ 35 h 834"/>
              <a:gd name="T74" fmla="*/ 29 w 593"/>
              <a:gd name="T75" fmla="*/ 44 h 834"/>
              <a:gd name="T76" fmla="*/ 32 w 593"/>
              <a:gd name="T77" fmla="*/ 59 h 834"/>
              <a:gd name="T78" fmla="*/ 36 w 593"/>
              <a:gd name="T79" fmla="*/ 63 h 834"/>
              <a:gd name="T80" fmla="*/ 38 w 593"/>
              <a:gd name="T81" fmla="*/ 72 h 834"/>
              <a:gd name="T82" fmla="*/ 46 w 593"/>
              <a:gd name="T83" fmla="*/ 71 h 834"/>
              <a:gd name="T84" fmla="*/ 48 w 593"/>
              <a:gd name="T85" fmla="*/ 77 h 834"/>
              <a:gd name="T86" fmla="*/ 44 w 593"/>
              <a:gd name="T87" fmla="*/ 85 h 834"/>
              <a:gd name="T88" fmla="*/ 52 w 593"/>
              <a:gd name="T89" fmla="*/ 117 h 83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593" h="834">
                <a:moveTo>
                  <a:pt x="502" y="580"/>
                </a:moveTo>
                <a:lnTo>
                  <a:pt x="535" y="612"/>
                </a:lnTo>
                <a:lnTo>
                  <a:pt x="593" y="778"/>
                </a:lnTo>
                <a:lnTo>
                  <a:pt x="560" y="787"/>
                </a:lnTo>
                <a:lnTo>
                  <a:pt x="543" y="819"/>
                </a:lnTo>
                <a:lnTo>
                  <a:pt x="493" y="834"/>
                </a:lnTo>
                <a:lnTo>
                  <a:pt x="451" y="826"/>
                </a:lnTo>
                <a:lnTo>
                  <a:pt x="426" y="778"/>
                </a:lnTo>
                <a:lnTo>
                  <a:pt x="334" y="771"/>
                </a:lnTo>
                <a:lnTo>
                  <a:pt x="317" y="668"/>
                </a:lnTo>
                <a:lnTo>
                  <a:pt x="300" y="644"/>
                </a:lnTo>
                <a:lnTo>
                  <a:pt x="325" y="636"/>
                </a:lnTo>
                <a:lnTo>
                  <a:pt x="325" y="596"/>
                </a:lnTo>
                <a:lnTo>
                  <a:pt x="325" y="525"/>
                </a:lnTo>
                <a:lnTo>
                  <a:pt x="300" y="517"/>
                </a:lnTo>
                <a:lnTo>
                  <a:pt x="267" y="453"/>
                </a:lnTo>
                <a:lnTo>
                  <a:pt x="259" y="414"/>
                </a:lnTo>
                <a:lnTo>
                  <a:pt x="200" y="326"/>
                </a:lnTo>
                <a:lnTo>
                  <a:pt x="133" y="310"/>
                </a:lnTo>
                <a:lnTo>
                  <a:pt x="100" y="287"/>
                </a:lnTo>
                <a:lnTo>
                  <a:pt x="75" y="255"/>
                </a:lnTo>
                <a:lnTo>
                  <a:pt x="16" y="200"/>
                </a:lnTo>
                <a:lnTo>
                  <a:pt x="36" y="136"/>
                </a:lnTo>
                <a:lnTo>
                  <a:pt x="84" y="108"/>
                </a:lnTo>
                <a:lnTo>
                  <a:pt x="76" y="96"/>
                </a:lnTo>
                <a:lnTo>
                  <a:pt x="30" y="118"/>
                </a:lnTo>
                <a:lnTo>
                  <a:pt x="0" y="86"/>
                </a:lnTo>
                <a:lnTo>
                  <a:pt x="76" y="0"/>
                </a:lnTo>
                <a:lnTo>
                  <a:pt x="110" y="44"/>
                </a:lnTo>
                <a:lnTo>
                  <a:pt x="90" y="86"/>
                </a:lnTo>
                <a:lnTo>
                  <a:pt x="100" y="104"/>
                </a:lnTo>
                <a:lnTo>
                  <a:pt x="128" y="90"/>
                </a:lnTo>
                <a:lnTo>
                  <a:pt x="167" y="49"/>
                </a:lnTo>
                <a:lnTo>
                  <a:pt x="217" y="112"/>
                </a:lnTo>
                <a:lnTo>
                  <a:pt x="234" y="112"/>
                </a:lnTo>
                <a:lnTo>
                  <a:pt x="284" y="152"/>
                </a:lnTo>
                <a:lnTo>
                  <a:pt x="275" y="176"/>
                </a:lnTo>
                <a:lnTo>
                  <a:pt x="275" y="215"/>
                </a:lnTo>
                <a:lnTo>
                  <a:pt x="300" y="287"/>
                </a:lnTo>
                <a:lnTo>
                  <a:pt x="342" y="310"/>
                </a:lnTo>
                <a:lnTo>
                  <a:pt x="368" y="358"/>
                </a:lnTo>
                <a:lnTo>
                  <a:pt x="443" y="350"/>
                </a:lnTo>
                <a:lnTo>
                  <a:pt x="451" y="382"/>
                </a:lnTo>
                <a:lnTo>
                  <a:pt x="426" y="421"/>
                </a:lnTo>
                <a:lnTo>
                  <a:pt x="502" y="580"/>
                </a:lnTo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2" name="Freeform 102"/>
          <p:cNvSpPr>
            <a:spLocks/>
          </p:cNvSpPr>
          <p:nvPr/>
        </p:nvSpPr>
        <p:spPr bwMode="auto">
          <a:xfrm>
            <a:off x="9554392" y="5692910"/>
            <a:ext cx="287580" cy="457990"/>
          </a:xfrm>
          <a:custGeom>
            <a:avLst/>
            <a:gdLst>
              <a:gd name="T0" fmla="*/ 1 w 489"/>
              <a:gd name="T1" fmla="*/ 1 h 762"/>
              <a:gd name="T2" fmla="*/ 1 w 489"/>
              <a:gd name="T3" fmla="*/ 1 h 762"/>
              <a:gd name="T4" fmla="*/ 1 w 489"/>
              <a:gd name="T5" fmla="*/ 1 h 762"/>
              <a:gd name="T6" fmla="*/ 0 w 489"/>
              <a:gd name="T7" fmla="*/ 1 h 762"/>
              <a:gd name="T8" fmla="*/ 0 w 489"/>
              <a:gd name="T9" fmla="*/ 1 h 762"/>
              <a:gd name="T10" fmla="*/ 1 w 489"/>
              <a:gd name="T11" fmla="*/ 1 h 762"/>
              <a:gd name="T12" fmla="*/ 1 w 489"/>
              <a:gd name="T13" fmla="*/ 1 h 762"/>
              <a:gd name="T14" fmla="*/ 1 w 489"/>
              <a:gd name="T15" fmla="*/ 1 h 762"/>
              <a:gd name="T16" fmla="*/ 1 w 489"/>
              <a:gd name="T17" fmla="*/ 1 h 762"/>
              <a:gd name="T18" fmla="*/ 1 w 489"/>
              <a:gd name="T19" fmla="*/ 1 h 762"/>
              <a:gd name="T20" fmla="*/ 1 w 489"/>
              <a:gd name="T21" fmla="*/ 1 h 762"/>
              <a:gd name="T22" fmla="*/ 1 w 489"/>
              <a:gd name="T23" fmla="*/ 1 h 762"/>
              <a:gd name="T24" fmla="*/ 1 w 489"/>
              <a:gd name="T25" fmla="*/ 1 h 762"/>
              <a:gd name="T26" fmla="*/ 1 w 489"/>
              <a:gd name="T27" fmla="*/ 1 h 762"/>
              <a:gd name="T28" fmla="*/ 1 w 489"/>
              <a:gd name="T29" fmla="*/ 1 h 762"/>
              <a:gd name="T30" fmla="*/ 1 w 489"/>
              <a:gd name="T31" fmla="*/ 1 h 762"/>
              <a:gd name="T32" fmla="*/ 1 w 489"/>
              <a:gd name="T33" fmla="*/ 1 h 762"/>
              <a:gd name="T34" fmla="*/ 1 w 489"/>
              <a:gd name="T35" fmla="*/ 1 h 762"/>
              <a:gd name="T36" fmla="*/ 1 w 489"/>
              <a:gd name="T37" fmla="*/ 1 h 762"/>
              <a:gd name="T38" fmla="*/ 1 w 489"/>
              <a:gd name="T39" fmla="*/ 1 h 762"/>
              <a:gd name="T40" fmla="*/ 1 w 489"/>
              <a:gd name="T41" fmla="*/ 1 h 762"/>
              <a:gd name="T42" fmla="*/ 1 w 489"/>
              <a:gd name="T43" fmla="*/ 1 h 762"/>
              <a:gd name="T44" fmla="*/ 1 w 489"/>
              <a:gd name="T45" fmla="*/ 0 h 762"/>
              <a:gd name="T46" fmla="*/ 1 w 489"/>
              <a:gd name="T47" fmla="*/ 1 h 76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89" h="762">
                <a:moveTo>
                  <a:pt x="144" y="158"/>
                </a:moveTo>
                <a:lnTo>
                  <a:pt x="115" y="130"/>
                </a:lnTo>
                <a:lnTo>
                  <a:pt x="43" y="144"/>
                </a:lnTo>
                <a:lnTo>
                  <a:pt x="0" y="201"/>
                </a:lnTo>
                <a:lnTo>
                  <a:pt x="0" y="302"/>
                </a:lnTo>
                <a:lnTo>
                  <a:pt x="72" y="360"/>
                </a:lnTo>
                <a:lnTo>
                  <a:pt x="72" y="403"/>
                </a:lnTo>
                <a:lnTo>
                  <a:pt x="187" y="504"/>
                </a:lnTo>
                <a:lnTo>
                  <a:pt x="216" y="590"/>
                </a:lnTo>
                <a:lnTo>
                  <a:pt x="317" y="661"/>
                </a:lnTo>
                <a:lnTo>
                  <a:pt x="418" y="661"/>
                </a:lnTo>
                <a:lnTo>
                  <a:pt x="403" y="762"/>
                </a:lnTo>
                <a:lnTo>
                  <a:pt x="489" y="762"/>
                </a:lnTo>
                <a:lnTo>
                  <a:pt x="475" y="648"/>
                </a:lnTo>
                <a:lnTo>
                  <a:pt x="446" y="605"/>
                </a:lnTo>
                <a:lnTo>
                  <a:pt x="489" y="590"/>
                </a:lnTo>
                <a:lnTo>
                  <a:pt x="489" y="388"/>
                </a:lnTo>
                <a:lnTo>
                  <a:pt x="446" y="374"/>
                </a:lnTo>
                <a:lnTo>
                  <a:pt x="388" y="244"/>
                </a:lnTo>
                <a:lnTo>
                  <a:pt x="374" y="187"/>
                </a:lnTo>
                <a:lnTo>
                  <a:pt x="274" y="29"/>
                </a:lnTo>
                <a:lnTo>
                  <a:pt x="216" y="14"/>
                </a:lnTo>
                <a:lnTo>
                  <a:pt x="158" y="0"/>
                </a:lnTo>
                <a:lnTo>
                  <a:pt x="144" y="158"/>
                </a:lnTo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3" name="Freeform 103"/>
          <p:cNvSpPr>
            <a:spLocks/>
          </p:cNvSpPr>
          <p:nvPr/>
        </p:nvSpPr>
        <p:spPr bwMode="auto">
          <a:xfrm>
            <a:off x="9043010" y="5877980"/>
            <a:ext cx="548489" cy="687571"/>
          </a:xfrm>
          <a:custGeom>
            <a:avLst/>
            <a:gdLst>
              <a:gd name="T0" fmla="*/ 41 w 520"/>
              <a:gd name="T1" fmla="*/ 16 h 637"/>
              <a:gd name="T2" fmla="*/ 45 w 520"/>
              <a:gd name="T3" fmla="*/ 14 h 637"/>
              <a:gd name="T4" fmla="*/ 45 w 520"/>
              <a:gd name="T5" fmla="*/ 21 h 637"/>
              <a:gd name="T6" fmla="*/ 60 w 520"/>
              <a:gd name="T7" fmla="*/ 19 h 637"/>
              <a:gd name="T8" fmla="*/ 76 w 520"/>
              <a:gd name="T9" fmla="*/ 48 h 637"/>
              <a:gd name="T10" fmla="*/ 75 w 520"/>
              <a:gd name="T11" fmla="*/ 60 h 637"/>
              <a:gd name="T12" fmla="*/ 78 w 520"/>
              <a:gd name="T13" fmla="*/ 65 h 637"/>
              <a:gd name="T14" fmla="*/ 83 w 520"/>
              <a:gd name="T15" fmla="*/ 79 h 637"/>
              <a:gd name="T16" fmla="*/ 92 w 520"/>
              <a:gd name="T17" fmla="*/ 79 h 637"/>
              <a:gd name="T18" fmla="*/ 96 w 520"/>
              <a:gd name="T19" fmla="*/ 87 h 637"/>
              <a:gd name="T20" fmla="*/ 89 w 520"/>
              <a:gd name="T21" fmla="*/ 88 h 637"/>
              <a:gd name="T22" fmla="*/ 89 w 520"/>
              <a:gd name="T23" fmla="*/ 96 h 637"/>
              <a:gd name="T24" fmla="*/ 79 w 520"/>
              <a:gd name="T25" fmla="*/ 104 h 637"/>
              <a:gd name="T26" fmla="*/ 84 w 520"/>
              <a:gd name="T27" fmla="*/ 112 h 637"/>
              <a:gd name="T28" fmla="*/ 84 w 520"/>
              <a:gd name="T29" fmla="*/ 113 h 637"/>
              <a:gd name="T30" fmla="*/ 75 w 520"/>
              <a:gd name="T31" fmla="*/ 113 h 637"/>
              <a:gd name="T32" fmla="*/ 67 w 520"/>
              <a:gd name="T33" fmla="*/ 122 h 637"/>
              <a:gd name="T34" fmla="*/ 54 w 520"/>
              <a:gd name="T35" fmla="*/ 124 h 637"/>
              <a:gd name="T36" fmla="*/ 54 w 520"/>
              <a:gd name="T37" fmla="*/ 136 h 637"/>
              <a:gd name="T38" fmla="*/ 45 w 520"/>
              <a:gd name="T39" fmla="*/ 147 h 637"/>
              <a:gd name="T40" fmla="*/ 37 w 520"/>
              <a:gd name="T41" fmla="*/ 134 h 637"/>
              <a:gd name="T42" fmla="*/ 34 w 520"/>
              <a:gd name="T43" fmla="*/ 119 h 637"/>
              <a:gd name="T44" fmla="*/ 29 w 520"/>
              <a:gd name="T45" fmla="*/ 107 h 637"/>
              <a:gd name="T46" fmla="*/ 25 w 520"/>
              <a:gd name="T47" fmla="*/ 94 h 637"/>
              <a:gd name="T48" fmla="*/ 18 w 520"/>
              <a:gd name="T49" fmla="*/ 79 h 637"/>
              <a:gd name="T50" fmla="*/ 17 w 520"/>
              <a:gd name="T51" fmla="*/ 71 h 637"/>
              <a:gd name="T52" fmla="*/ 9 w 520"/>
              <a:gd name="T53" fmla="*/ 57 h 637"/>
              <a:gd name="T54" fmla="*/ 5 w 520"/>
              <a:gd name="T55" fmla="*/ 55 h 637"/>
              <a:gd name="T56" fmla="*/ 0 w 520"/>
              <a:gd name="T57" fmla="*/ 43 h 637"/>
              <a:gd name="T58" fmla="*/ 0 w 520"/>
              <a:gd name="T59" fmla="*/ 24 h 637"/>
              <a:gd name="T60" fmla="*/ 5 w 520"/>
              <a:gd name="T61" fmla="*/ 24 h 637"/>
              <a:gd name="T62" fmla="*/ 5 w 520"/>
              <a:gd name="T63" fmla="*/ 21 h 637"/>
              <a:gd name="T64" fmla="*/ 11 w 520"/>
              <a:gd name="T65" fmla="*/ 16 h 637"/>
              <a:gd name="T66" fmla="*/ 16 w 520"/>
              <a:gd name="T67" fmla="*/ 9 h 637"/>
              <a:gd name="T68" fmla="*/ 24 w 520"/>
              <a:gd name="T69" fmla="*/ 0 h 637"/>
              <a:gd name="T70" fmla="*/ 41 w 520"/>
              <a:gd name="T71" fmla="*/ 16 h 63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0" h="637">
                <a:moveTo>
                  <a:pt x="218" y="66"/>
                </a:moveTo>
                <a:lnTo>
                  <a:pt x="252" y="58"/>
                </a:lnTo>
                <a:lnTo>
                  <a:pt x="252" y="90"/>
                </a:lnTo>
                <a:lnTo>
                  <a:pt x="336" y="82"/>
                </a:lnTo>
                <a:lnTo>
                  <a:pt x="420" y="209"/>
                </a:lnTo>
                <a:lnTo>
                  <a:pt x="411" y="265"/>
                </a:lnTo>
                <a:lnTo>
                  <a:pt x="428" y="280"/>
                </a:lnTo>
                <a:lnTo>
                  <a:pt x="453" y="344"/>
                </a:lnTo>
                <a:lnTo>
                  <a:pt x="504" y="344"/>
                </a:lnTo>
                <a:lnTo>
                  <a:pt x="520" y="375"/>
                </a:lnTo>
                <a:lnTo>
                  <a:pt x="495" y="383"/>
                </a:lnTo>
                <a:lnTo>
                  <a:pt x="495" y="415"/>
                </a:lnTo>
                <a:lnTo>
                  <a:pt x="436" y="455"/>
                </a:lnTo>
                <a:lnTo>
                  <a:pt x="462" y="486"/>
                </a:lnTo>
                <a:lnTo>
                  <a:pt x="462" y="495"/>
                </a:lnTo>
                <a:lnTo>
                  <a:pt x="411" y="495"/>
                </a:lnTo>
                <a:lnTo>
                  <a:pt x="370" y="526"/>
                </a:lnTo>
                <a:lnTo>
                  <a:pt x="302" y="542"/>
                </a:lnTo>
                <a:lnTo>
                  <a:pt x="294" y="598"/>
                </a:lnTo>
                <a:lnTo>
                  <a:pt x="252" y="637"/>
                </a:lnTo>
                <a:lnTo>
                  <a:pt x="202" y="581"/>
                </a:lnTo>
                <a:lnTo>
                  <a:pt x="185" y="518"/>
                </a:lnTo>
                <a:lnTo>
                  <a:pt x="160" y="471"/>
                </a:lnTo>
                <a:lnTo>
                  <a:pt x="143" y="407"/>
                </a:lnTo>
                <a:lnTo>
                  <a:pt x="101" y="344"/>
                </a:lnTo>
                <a:lnTo>
                  <a:pt x="93" y="312"/>
                </a:lnTo>
                <a:lnTo>
                  <a:pt x="50" y="248"/>
                </a:lnTo>
                <a:lnTo>
                  <a:pt x="18" y="241"/>
                </a:lnTo>
                <a:lnTo>
                  <a:pt x="0" y="188"/>
                </a:lnTo>
                <a:lnTo>
                  <a:pt x="0" y="104"/>
                </a:lnTo>
                <a:lnTo>
                  <a:pt x="10" y="104"/>
                </a:lnTo>
                <a:lnTo>
                  <a:pt x="30" y="92"/>
                </a:lnTo>
                <a:lnTo>
                  <a:pt x="58" y="68"/>
                </a:lnTo>
                <a:lnTo>
                  <a:pt x="90" y="38"/>
                </a:lnTo>
                <a:lnTo>
                  <a:pt x="134" y="0"/>
                </a:lnTo>
                <a:lnTo>
                  <a:pt x="218" y="66"/>
                </a:lnTo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4" name="Freeform 104"/>
          <p:cNvSpPr>
            <a:spLocks/>
          </p:cNvSpPr>
          <p:nvPr/>
        </p:nvSpPr>
        <p:spPr bwMode="auto">
          <a:xfrm>
            <a:off x="8667301" y="5988085"/>
            <a:ext cx="568202" cy="566924"/>
          </a:xfrm>
          <a:custGeom>
            <a:avLst/>
            <a:gdLst>
              <a:gd name="T0" fmla="*/ 4 w 552"/>
              <a:gd name="T1" fmla="*/ 105 h 519"/>
              <a:gd name="T2" fmla="*/ 0 w 552"/>
              <a:gd name="T3" fmla="*/ 106 h 519"/>
              <a:gd name="T4" fmla="*/ 4 w 552"/>
              <a:gd name="T5" fmla="*/ 128 h 519"/>
              <a:gd name="T6" fmla="*/ 9 w 552"/>
              <a:gd name="T7" fmla="*/ 128 h 519"/>
              <a:gd name="T8" fmla="*/ 9 w 552"/>
              <a:gd name="T9" fmla="*/ 134 h 519"/>
              <a:gd name="T10" fmla="*/ 14 w 552"/>
              <a:gd name="T11" fmla="*/ 137 h 519"/>
              <a:gd name="T12" fmla="*/ 26 w 552"/>
              <a:gd name="T13" fmla="*/ 148 h 519"/>
              <a:gd name="T14" fmla="*/ 43 w 552"/>
              <a:gd name="T15" fmla="*/ 122 h 519"/>
              <a:gd name="T16" fmla="*/ 49 w 552"/>
              <a:gd name="T17" fmla="*/ 122 h 519"/>
              <a:gd name="T18" fmla="*/ 52 w 552"/>
              <a:gd name="T19" fmla="*/ 128 h 519"/>
              <a:gd name="T20" fmla="*/ 59 w 552"/>
              <a:gd name="T21" fmla="*/ 128 h 519"/>
              <a:gd name="T22" fmla="*/ 65 w 552"/>
              <a:gd name="T23" fmla="*/ 119 h 519"/>
              <a:gd name="T24" fmla="*/ 61 w 552"/>
              <a:gd name="T25" fmla="*/ 105 h 519"/>
              <a:gd name="T26" fmla="*/ 59 w 552"/>
              <a:gd name="T27" fmla="*/ 86 h 519"/>
              <a:gd name="T28" fmla="*/ 54 w 552"/>
              <a:gd name="T29" fmla="*/ 68 h 519"/>
              <a:gd name="T30" fmla="*/ 53 w 552"/>
              <a:gd name="T31" fmla="*/ 59 h 519"/>
              <a:gd name="T32" fmla="*/ 51 w 552"/>
              <a:gd name="T33" fmla="*/ 44 h 519"/>
              <a:gd name="T34" fmla="*/ 47 w 552"/>
              <a:gd name="T35" fmla="*/ 42 h 519"/>
              <a:gd name="T36" fmla="*/ 45 w 552"/>
              <a:gd name="T37" fmla="*/ 39 h 519"/>
              <a:gd name="T38" fmla="*/ 42 w 552"/>
              <a:gd name="T39" fmla="*/ 25 h 519"/>
              <a:gd name="T40" fmla="*/ 42 w 552"/>
              <a:gd name="T41" fmla="*/ 0 h 519"/>
              <a:gd name="T42" fmla="*/ 40 w 552"/>
              <a:gd name="T43" fmla="*/ 7 h 519"/>
              <a:gd name="T44" fmla="*/ 35 w 552"/>
              <a:gd name="T45" fmla="*/ 21 h 519"/>
              <a:gd name="T46" fmla="*/ 28 w 552"/>
              <a:gd name="T47" fmla="*/ 35 h 519"/>
              <a:gd name="T48" fmla="*/ 25 w 552"/>
              <a:gd name="T49" fmla="*/ 53 h 519"/>
              <a:gd name="T50" fmla="*/ 20 w 552"/>
              <a:gd name="T51" fmla="*/ 62 h 519"/>
              <a:gd name="T52" fmla="*/ 12 w 552"/>
              <a:gd name="T53" fmla="*/ 66 h 519"/>
              <a:gd name="T54" fmla="*/ 4 w 552"/>
              <a:gd name="T55" fmla="*/ 75 h 519"/>
              <a:gd name="T56" fmla="*/ 4 w 552"/>
              <a:gd name="T57" fmla="*/ 105 h 519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52" h="519">
                <a:moveTo>
                  <a:pt x="41" y="369"/>
                </a:moveTo>
                <a:lnTo>
                  <a:pt x="0" y="376"/>
                </a:lnTo>
                <a:lnTo>
                  <a:pt x="8" y="447"/>
                </a:lnTo>
                <a:lnTo>
                  <a:pt x="75" y="447"/>
                </a:lnTo>
                <a:lnTo>
                  <a:pt x="75" y="472"/>
                </a:lnTo>
                <a:lnTo>
                  <a:pt x="116" y="479"/>
                </a:lnTo>
                <a:lnTo>
                  <a:pt x="225" y="519"/>
                </a:lnTo>
                <a:lnTo>
                  <a:pt x="368" y="431"/>
                </a:lnTo>
                <a:lnTo>
                  <a:pt x="418" y="431"/>
                </a:lnTo>
                <a:lnTo>
                  <a:pt x="451" y="447"/>
                </a:lnTo>
                <a:lnTo>
                  <a:pt x="501" y="447"/>
                </a:lnTo>
                <a:lnTo>
                  <a:pt x="552" y="416"/>
                </a:lnTo>
                <a:lnTo>
                  <a:pt x="527" y="369"/>
                </a:lnTo>
                <a:lnTo>
                  <a:pt x="510" y="305"/>
                </a:lnTo>
                <a:lnTo>
                  <a:pt x="468" y="241"/>
                </a:lnTo>
                <a:lnTo>
                  <a:pt x="460" y="210"/>
                </a:lnTo>
                <a:lnTo>
                  <a:pt x="426" y="154"/>
                </a:lnTo>
                <a:lnTo>
                  <a:pt x="410" y="146"/>
                </a:lnTo>
                <a:lnTo>
                  <a:pt x="385" y="138"/>
                </a:lnTo>
                <a:lnTo>
                  <a:pt x="363" y="86"/>
                </a:lnTo>
                <a:lnTo>
                  <a:pt x="363" y="0"/>
                </a:lnTo>
                <a:lnTo>
                  <a:pt x="334" y="12"/>
                </a:lnTo>
                <a:lnTo>
                  <a:pt x="293" y="75"/>
                </a:lnTo>
                <a:lnTo>
                  <a:pt x="251" y="122"/>
                </a:lnTo>
                <a:lnTo>
                  <a:pt x="209" y="186"/>
                </a:lnTo>
                <a:lnTo>
                  <a:pt x="168" y="218"/>
                </a:lnTo>
                <a:lnTo>
                  <a:pt x="109" y="234"/>
                </a:lnTo>
                <a:lnTo>
                  <a:pt x="41" y="266"/>
                </a:lnTo>
                <a:lnTo>
                  <a:pt x="41" y="369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5" name="Freeform 105"/>
          <p:cNvSpPr>
            <a:spLocks/>
          </p:cNvSpPr>
          <p:nvPr/>
        </p:nvSpPr>
        <p:spPr bwMode="auto">
          <a:xfrm>
            <a:off x="8137365" y="6259834"/>
            <a:ext cx="615746" cy="480245"/>
          </a:xfrm>
          <a:custGeom>
            <a:avLst/>
            <a:gdLst>
              <a:gd name="T0" fmla="*/ 1 w 1036"/>
              <a:gd name="T1" fmla="*/ 1 h 806"/>
              <a:gd name="T2" fmla="*/ 1 w 1036"/>
              <a:gd name="T3" fmla="*/ 1 h 806"/>
              <a:gd name="T4" fmla="*/ 1 w 1036"/>
              <a:gd name="T5" fmla="*/ 1 h 806"/>
              <a:gd name="T6" fmla="*/ 1 w 1036"/>
              <a:gd name="T7" fmla="*/ 1 h 806"/>
              <a:gd name="T8" fmla="*/ 1 w 1036"/>
              <a:gd name="T9" fmla="*/ 1 h 806"/>
              <a:gd name="T10" fmla="*/ 1 w 1036"/>
              <a:gd name="T11" fmla="*/ 1 h 806"/>
              <a:gd name="T12" fmla="*/ 1 w 1036"/>
              <a:gd name="T13" fmla="*/ 1 h 806"/>
              <a:gd name="T14" fmla="*/ 1 w 1036"/>
              <a:gd name="T15" fmla="*/ 1 h 806"/>
              <a:gd name="T16" fmla="*/ 1 w 1036"/>
              <a:gd name="T17" fmla="*/ 1 h 806"/>
              <a:gd name="T18" fmla="*/ 1 w 1036"/>
              <a:gd name="T19" fmla="*/ 1 h 806"/>
              <a:gd name="T20" fmla="*/ 1 w 1036"/>
              <a:gd name="T21" fmla="*/ 1 h 806"/>
              <a:gd name="T22" fmla="*/ 1 w 1036"/>
              <a:gd name="T23" fmla="*/ 1 h 806"/>
              <a:gd name="T24" fmla="*/ 1 w 1036"/>
              <a:gd name="T25" fmla="*/ 1 h 806"/>
              <a:gd name="T26" fmla="*/ 1 w 1036"/>
              <a:gd name="T27" fmla="*/ 1 h 806"/>
              <a:gd name="T28" fmla="*/ 1 w 1036"/>
              <a:gd name="T29" fmla="*/ 1 h 806"/>
              <a:gd name="T30" fmla="*/ 1 w 1036"/>
              <a:gd name="T31" fmla="*/ 1 h 806"/>
              <a:gd name="T32" fmla="*/ 1 w 1036"/>
              <a:gd name="T33" fmla="*/ 1 h 806"/>
              <a:gd name="T34" fmla="*/ 1 w 1036"/>
              <a:gd name="T35" fmla="*/ 1 h 806"/>
              <a:gd name="T36" fmla="*/ 1 w 1036"/>
              <a:gd name="T37" fmla="*/ 1 h 806"/>
              <a:gd name="T38" fmla="*/ 1 w 1036"/>
              <a:gd name="T39" fmla="*/ 1 h 806"/>
              <a:gd name="T40" fmla="*/ 1 w 1036"/>
              <a:gd name="T41" fmla="*/ 1 h 806"/>
              <a:gd name="T42" fmla="*/ 1 w 1036"/>
              <a:gd name="T43" fmla="*/ 1 h 806"/>
              <a:gd name="T44" fmla="*/ 1 w 1036"/>
              <a:gd name="T45" fmla="*/ 1 h 806"/>
              <a:gd name="T46" fmla="*/ 1 w 1036"/>
              <a:gd name="T47" fmla="*/ 1 h 806"/>
              <a:gd name="T48" fmla="*/ 1 w 1036"/>
              <a:gd name="T49" fmla="*/ 1 h 806"/>
              <a:gd name="T50" fmla="*/ 1 w 1036"/>
              <a:gd name="T51" fmla="*/ 1 h 806"/>
              <a:gd name="T52" fmla="*/ 0 w 1036"/>
              <a:gd name="T53" fmla="*/ 1 h 806"/>
              <a:gd name="T54" fmla="*/ 1 w 1036"/>
              <a:gd name="T55" fmla="*/ 1 h 806"/>
              <a:gd name="T56" fmla="*/ 1 w 1036"/>
              <a:gd name="T57" fmla="*/ 1 h 806"/>
              <a:gd name="T58" fmla="*/ 1 w 1036"/>
              <a:gd name="T59" fmla="*/ 1 h 806"/>
              <a:gd name="T60" fmla="*/ 1 w 1036"/>
              <a:gd name="T61" fmla="*/ 1 h 806"/>
              <a:gd name="T62" fmla="*/ 1 w 1036"/>
              <a:gd name="T63" fmla="*/ 1 h 806"/>
              <a:gd name="T64" fmla="*/ 1 w 1036"/>
              <a:gd name="T65" fmla="*/ 1 h 806"/>
              <a:gd name="T66" fmla="*/ 1 w 1036"/>
              <a:gd name="T67" fmla="*/ 1 h 806"/>
              <a:gd name="T68" fmla="*/ 1 w 1036"/>
              <a:gd name="T69" fmla="*/ 1 h 806"/>
              <a:gd name="T70" fmla="*/ 1 w 1036"/>
              <a:gd name="T71" fmla="*/ 1 h 806"/>
              <a:gd name="T72" fmla="*/ 1 w 1036"/>
              <a:gd name="T73" fmla="*/ 1 h 806"/>
              <a:gd name="T74" fmla="*/ 1 w 1036"/>
              <a:gd name="T75" fmla="*/ 1 h 806"/>
              <a:gd name="T76" fmla="*/ 1 w 1036"/>
              <a:gd name="T77" fmla="*/ 1 h 806"/>
              <a:gd name="T78" fmla="*/ 1 w 1036"/>
              <a:gd name="T79" fmla="*/ 1 h 806"/>
              <a:gd name="T80" fmla="*/ 1 w 1036"/>
              <a:gd name="T81" fmla="*/ 1 h 806"/>
              <a:gd name="T82" fmla="*/ 1 w 1036"/>
              <a:gd name="T83" fmla="*/ 1 h 806"/>
              <a:gd name="T84" fmla="*/ 1 w 1036"/>
              <a:gd name="T85" fmla="*/ 1 h 806"/>
              <a:gd name="T86" fmla="*/ 1 w 1036"/>
              <a:gd name="T87" fmla="*/ 1 h 806"/>
              <a:gd name="T88" fmla="*/ 1 w 1036"/>
              <a:gd name="T89" fmla="*/ 1 h 806"/>
              <a:gd name="T90" fmla="*/ 1 w 1036"/>
              <a:gd name="T91" fmla="*/ 1 h 806"/>
              <a:gd name="T92" fmla="*/ 1 w 1036"/>
              <a:gd name="T93" fmla="*/ 0 h 806"/>
              <a:gd name="T94" fmla="*/ 1 w 1036"/>
              <a:gd name="T95" fmla="*/ 1 h 806"/>
              <a:gd name="T96" fmla="*/ 1 w 1036"/>
              <a:gd name="T97" fmla="*/ 1 h 806"/>
              <a:gd name="T98" fmla="*/ 1 w 1036"/>
              <a:gd name="T99" fmla="*/ 1 h 80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036" h="806">
                <a:moveTo>
                  <a:pt x="963" y="217"/>
                </a:moveTo>
                <a:lnTo>
                  <a:pt x="892" y="230"/>
                </a:lnTo>
                <a:lnTo>
                  <a:pt x="905" y="360"/>
                </a:lnTo>
                <a:lnTo>
                  <a:pt x="1021" y="360"/>
                </a:lnTo>
                <a:lnTo>
                  <a:pt x="1021" y="404"/>
                </a:lnTo>
                <a:lnTo>
                  <a:pt x="1036" y="475"/>
                </a:lnTo>
                <a:lnTo>
                  <a:pt x="1021" y="518"/>
                </a:lnTo>
                <a:lnTo>
                  <a:pt x="1021" y="619"/>
                </a:lnTo>
                <a:lnTo>
                  <a:pt x="1006" y="634"/>
                </a:lnTo>
                <a:lnTo>
                  <a:pt x="935" y="662"/>
                </a:lnTo>
                <a:lnTo>
                  <a:pt x="862" y="720"/>
                </a:lnTo>
                <a:lnTo>
                  <a:pt x="748" y="720"/>
                </a:lnTo>
                <a:lnTo>
                  <a:pt x="675" y="748"/>
                </a:lnTo>
                <a:lnTo>
                  <a:pt x="532" y="791"/>
                </a:lnTo>
                <a:lnTo>
                  <a:pt x="546" y="733"/>
                </a:lnTo>
                <a:lnTo>
                  <a:pt x="503" y="705"/>
                </a:lnTo>
                <a:lnTo>
                  <a:pt x="432" y="733"/>
                </a:lnTo>
                <a:lnTo>
                  <a:pt x="432" y="791"/>
                </a:lnTo>
                <a:lnTo>
                  <a:pt x="374" y="806"/>
                </a:lnTo>
                <a:lnTo>
                  <a:pt x="359" y="763"/>
                </a:lnTo>
                <a:lnTo>
                  <a:pt x="301" y="763"/>
                </a:lnTo>
                <a:lnTo>
                  <a:pt x="258" y="791"/>
                </a:lnTo>
                <a:lnTo>
                  <a:pt x="144" y="806"/>
                </a:lnTo>
                <a:lnTo>
                  <a:pt x="86" y="733"/>
                </a:lnTo>
                <a:lnTo>
                  <a:pt x="100" y="677"/>
                </a:lnTo>
                <a:lnTo>
                  <a:pt x="14" y="619"/>
                </a:lnTo>
                <a:lnTo>
                  <a:pt x="0" y="503"/>
                </a:lnTo>
                <a:lnTo>
                  <a:pt x="100" y="417"/>
                </a:lnTo>
                <a:lnTo>
                  <a:pt x="86" y="360"/>
                </a:lnTo>
                <a:lnTo>
                  <a:pt x="28" y="360"/>
                </a:lnTo>
                <a:lnTo>
                  <a:pt x="14" y="288"/>
                </a:lnTo>
                <a:lnTo>
                  <a:pt x="57" y="260"/>
                </a:lnTo>
                <a:lnTo>
                  <a:pt x="86" y="288"/>
                </a:lnTo>
                <a:lnTo>
                  <a:pt x="129" y="273"/>
                </a:lnTo>
                <a:lnTo>
                  <a:pt x="172" y="217"/>
                </a:lnTo>
                <a:lnTo>
                  <a:pt x="230" y="187"/>
                </a:lnTo>
                <a:lnTo>
                  <a:pt x="345" y="159"/>
                </a:lnTo>
                <a:lnTo>
                  <a:pt x="345" y="187"/>
                </a:lnTo>
                <a:lnTo>
                  <a:pt x="288" y="230"/>
                </a:lnTo>
                <a:lnTo>
                  <a:pt x="288" y="260"/>
                </a:lnTo>
                <a:lnTo>
                  <a:pt x="445" y="260"/>
                </a:lnTo>
                <a:lnTo>
                  <a:pt x="488" y="217"/>
                </a:lnTo>
                <a:lnTo>
                  <a:pt x="518" y="202"/>
                </a:lnTo>
                <a:lnTo>
                  <a:pt x="532" y="129"/>
                </a:lnTo>
                <a:lnTo>
                  <a:pt x="575" y="101"/>
                </a:lnTo>
                <a:lnTo>
                  <a:pt x="705" y="73"/>
                </a:lnTo>
                <a:lnTo>
                  <a:pt x="791" y="0"/>
                </a:lnTo>
                <a:lnTo>
                  <a:pt x="791" y="30"/>
                </a:lnTo>
                <a:lnTo>
                  <a:pt x="963" y="30"/>
                </a:lnTo>
                <a:lnTo>
                  <a:pt x="963" y="217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6" name="Freeform 106"/>
          <p:cNvSpPr>
            <a:spLocks/>
          </p:cNvSpPr>
          <p:nvPr/>
        </p:nvSpPr>
        <p:spPr bwMode="auto">
          <a:xfrm>
            <a:off x="11143040" y="4372820"/>
            <a:ext cx="403540" cy="425193"/>
          </a:xfrm>
          <a:custGeom>
            <a:avLst/>
            <a:gdLst>
              <a:gd name="T0" fmla="*/ 1 w 676"/>
              <a:gd name="T1" fmla="*/ 1 h 705"/>
              <a:gd name="T2" fmla="*/ 1 w 676"/>
              <a:gd name="T3" fmla="*/ 1 h 705"/>
              <a:gd name="T4" fmla="*/ 1 w 676"/>
              <a:gd name="T5" fmla="*/ 1 h 705"/>
              <a:gd name="T6" fmla="*/ 1 w 676"/>
              <a:gd name="T7" fmla="*/ 1 h 705"/>
              <a:gd name="T8" fmla="*/ 0 w 676"/>
              <a:gd name="T9" fmla="*/ 1 h 705"/>
              <a:gd name="T10" fmla="*/ 1 w 676"/>
              <a:gd name="T11" fmla="*/ 1 h 705"/>
              <a:gd name="T12" fmla="*/ 1 w 676"/>
              <a:gd name="T13" fmla="*/ 1 h 705"/>
              <a:gd name="T14" fmla="*/ 1 w 676"/>
              <a:gd name="T15" fmla="*/ 1 h 705"/>
              <a:gd name="T16" fmla="*/ 1 w 676"/>
              <a:gd name="T17" fmla="*/ 1 h 705"/>
              <a:gd name="T18" fmla="*/ 1 w 676"/>
              <a:gd name="T19" fmla="*/ 0 h 705"/>
              <a:gd name="T20" fmla="*/ 1 w 676"/>
              <a:gd name="T21" fmla="*/ 1 h 705"/>
              <a:gd name="T22" fmla="*/ 1 w 676"/>
              <a:gd name="T23" fmla="*/ 1 h 705"/>
              <a:gd name="T24" fmla="*/ 1 w 676"/>
              <a:gd name="T25" fmla="*/ 1 h 705"/>
              <a:gd name="T26" fmla="*/ 1 w 676"/>
              <a:gd name="T27" fmla="*/ 1 h 705"/>
              <a:gd name="T28" fmla="*/ 1 w 676"/>
              <a:gd name="T29" fmla="*/ 1 h 705"/>
              <a:gd name="T30" fmla="*/ 1 w 676"/>
              <a:gd name="T31" fmla="*/ 1 h 705"/>
              <a:gd name="T32" fmla="*/ 1 w 676"/>
              <a:gd name="T33" fmla="*/ 1 h 705"/>
              <a:gd name="T34" fmla="*/ 1 w 676"/>
              <a:gd name="T35" fmla="*/ 1 h 705"/>
              <a:gd name="T36" fmla="*/ 1 w 676"/>
              <a:gd name="T37" fmla="*/ 1 h 705"/>
              <a:gd name="T38" fmla="*/ 1 w 676"/>
              <a:gd name="T39" fmla="*/ 1 h 705"/>
              <a:gd name="T40" fmla="*/ 1 w 676"/>
              <a:gd name="T41" fmla="*/ 1 h 705"/>
              <a:gd name="T42" fmla="*/ 1 w 676"/>
              <a:gd name="T43" fmla="*/ 1 h 705"/>
              <a:gd name="T44" fmla="*/ 1 w 676"/>
              <a:gd name="T45" fmla="*/ 1 h 705"/>
              <a:gd name="T46" fmla="*/ 1 w 676"/>
              <a:gd name="T47" fmla="*/ 1 h 705"/>
              <a:gd name="T48" fmla="*/ 1 w 676"/>
              <a:gd name="T49" fmla="*/ 1 h 705"/>
              <a:gd name="T50" fmla="*/ 1 w 676"/>
              <a:gd name="T51" fmla="*/ 1 h 705"/>
              <a:gd name="T52" fmla="*/ 1 w 676"/>
              <a:gd name="T53" fmla="*/ 1 h 705"/>
              <a:gd name="T54" fmla="*/ 1 w 676"/>
              <a:gd name="T55" fmla="*/ 1 h 70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76" h="705">
                <a:moveTo>
                  <a:pt x="101" y="474"/>
                </a:moveTo>
                <a:lnTo>
                  <a:pt x="158" y="345"/>
                </a:lnTo>
                <a:lnTo>
                  <a:pt x="130" y="287"/>
                </a:lnTo>
                <a:lnTo>
                  <a:pt x="43" y="244"/>
                </a:lnTo>
                <a:lnTo>
                  <a:pt x="0" y="187"/>
                </a:lnTo>
                <a:lnTo>
                  <a:pt x="15" y="158"/>
                </a:lnTo>
                <a:lnTo>
                  <a:pt x="158" y="115"/>
                </a:lnTo>
                <a:lnTo>
                  <a:pt x="158" y="72"/>
                </a:lnTo>
                <a:lnTo>
                  <a:pt x="418" y="44"/>
                </a:lnTo>
                <a:lnTo>
                  <a:pt x="432" y="0"/>
                </a:lnTo>
                <a:lnTo>
                  <a:pt x="489" y="14"/>
                </a:lnTo>
                <a:lnTo>
                  <a:pt x="605" y="14"/>
                </a:lnTo>
                <a:lnTo>
                  <a:pt x="648" y="72"/>
                </a:lnTo>
                <a:lnTo>
                  <a:pt x="648" y="158"/>
                </a:lnTo>
                <a:lnTo>
                  <a:pt x="633" y="201"/>
                </a:lnTo>
                <a:lnTo>
                  <a:pt x="676" y="244"/>
                </a:lnTo>
                <a:lnTo>
                  <a:pt x="633" y="287"/>
                </a:lnTo>
                <a:lnTo>
                  <a:pt x="575" y="287"/>
                </a:lnTo>
                <a:lnTo>
                  <a:pt x="575" y="360"/>
                </a:lnTo>
                <a:lnTo>
                  <a:pt x="618" y="417"/>
                </a:lnTo>
                <a:lnTo>
                  <a:pt x="475" y="518"/>
                </a:lnTo>
                <a:lnTo>
                  <a:pt x="475" y="662"/>
                </a:lnTo>
                <a:lnTo>
                  <a:pt x="418" y="705"/>
                </a:lnTo>
                <a:lnTo>
                  <a:pt x="259" y="662"/>
                </a:lnTo>
                <a:lnTo>
                  <a:pt x="274" y="633"/>
                </a:lnTo>
                <a:lnTo>
                  <a:pt x="245" y="618"/>
                </a:lnTo>
                <a:lnTo>
                  <a:pt x="101" y="648"/>
                </a:lnTo>
                <a:lnTo>
                  <a:pt x="101" y="474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7" name="Freeform 107"/>
          <p:cNvSpPr>
            <a:spLocks/>
          </p:cNvSpPr>
          <p:nvPr/>
        </p:nvSpPr>
        <p:spPr bwMode="auto">
          <a:xfrm>
            <a:off x="9870962" y="3216717"/>
            <a:ext cx="1202502" cy="1308376"/>
          </a:xfrm>
          <a:custGeom>
            <a:avLst/>
            <a:gdLst>
              <a:gd name="T0" fmla="*/ 106 w 1174"/>
              <a:gd name="T1" fmla="*/ 188 h 1216"/>
              <a:gd name="T2" fmla="*/ 110 w 1174"/>
              <a:gd name="T3" fmla="*/ 214 h 1216"/>
              <a:gd name="T4" fmla="*/ 110 w 1174"/>
              <a:gd name="T5" fmla="*/ 224 h 1216"/>
              <a:gd name="T6" fmla="*/ 112 w 1174"/>
              <a:gd name="T7" fmla="*/ 226 h 1216"/>
              <a:gd name="T8" fmla="*/ 116 w 1174"/>
              <a:gd name="T9" fmla="*/ 241 h 1216"/>
              <a:gd name="T10" fmla="*/ 110 w 1174"/>
              <a:gd name="T11" fmla="*/ 263 h 1216"/>
              <a:gd name="T12" fmla="*/ 107 w 1174"/>
              <a:gd name="T13" fmla="*/ 245 h 1216"/>
              <a:gd name="T14" fmla="*/ 96 w 1174"/>
              <a:gd name="T15" fmla="*/ 247 h 1216"/>
              <a:gd name="T16" fmla="*/ 86 w 1174"/>
              <a:gd name="T17" fmla="*/ 254 h 1216"/>
              <a:gd name="T18" fmla="*/ 67 w 1174"/>
              <a:gd name="T19" fmla="*/ 262 h 1216"/>
              <a:gd name="T20" fmla="*/ 52 w 1174"/>
              <a:gd name="T21" fmla="*/ 243 h 1216"/>
              <a:gd name="T22" fmla="*/ 10 w 1174"/>
              <a:gd name="T23" fmla="*/ 223 h 1216"/>
              <a:gd name="T24" fmla="*/ 18 w 1174"/>
              <a:gd name="T25" fmla="*/ 220 h 1216"/>
              <a:gd name="T26" fmla="*/ 23 w 1174"/>
              <a:gd name="T27" fmla="*/ 213 h 1216"/>
              <a:gd name="T28" fmla="*/ 26 w 1174"/>
              <a:gd name="T29" fmla="*/ 209 h 1216"/>
              <a:gd name="T30" fmla="*/ 19 w 1174"/>
              <a:gd name="T31" fmla="*/ 207 h 1216"/>
              <a:gd name="T32" fmla="*/ 14 w 1174"/>
              <a:gd name="T33" fmla="*/ 197 h 1216"/>
              <a:gd name="T34" fmla="*/ 12 w 1174"/>
              <a:gd name="T35" fmla="*/ 193 h 1216"/>
              <a:gd name="T36" fmla="*/ 18 w 1174"/>
              <a:gd name="T37" fmla="*/ 178 h 1216"/>
              <a:gd name="T38" fmla="*/ 30 w 1174"/>
              <a:gd name="T39" fmla="*/ 181 h 1216"/>
              <a:gd name="T40" fmla="*/ 29 w 1174"/>
              <a:gd name="T41" fmla="*/ 208 h 1216"/>
              <a:gd name="T42" fmla="*/ 35 w 1174"/>
              <a:gd name="T43" fmla="*/ 220 h 1216"/>
              <a:gd name="T44" fmla="*/ 51 w 1174"/>
              <a:gd name="T45" fmla="*/ 197 h 1216"/>
              <a:gd name="T46" fmla="*/ 37 w 1174"/>
              <a:gd name="T47" fmla="*/ 198 h 1216"/>
              <a:gd name="T48" fmla="*/ 41 w 1174"/>
              <a:gd name="T49" fmla="*/ 175 h 1216"/>
              <a:gd name="T50" fmla="*/ 34 w 1174"/>
              <a:gd name="T51" fmla="*/ 174 h 1216"/>
              <a:gd name="T52" fmla="*/ 33 w 1174"/>
              <a:gd name="T53" fmla="*/ 158 h 1216"/>
              <a:gd name="T54" fmla="*/ 23 w 1174"/>
              <a:gd name="T55" fmla="*/ 161 h 1216"/>
              <a:gd name="T56" fmla="*/ 20 w 1174"/>
              <a:gd name="T57" fmla="*/ 157 h 1216"/>
              <a:gd name="T58" fmla="*/ 17 w 1174"/>
              <a:gd name="T59" fmla="*/ 171 h 1216"/>
              <a:gd name="T60" fmla="*/ 22 w 1174"/>
              <a:gd name="T61" fmla="*/ 148 h 1216"/>
              <a:gd name="T62" fmla="*/ 11 w 1174"/>
              <a:gd name="T63" fmla="*/ 149 h 1216"/>
              <a:gd name="T64" fmla="*/ 4 w 1174"/>
              <a:gd name="T65" fmla="*/ 151 h 1216"/>
              <a:gd name="T66" fmla="*/ 17 w 1174"/>
              <a:gd name="T67" fmla="*/ 147 h 1216"/>
              <a:gd name="T68" fmla="*/ 32 w 1174"/>
              <a:gd name="T69" fmla="*/ 130 h 1216"/>
              <a:gd name="T70" fmla="*/ 15 w 1174"/>
              <a:gd name="T71" fmla="*/ 137 h 1216"/>
              <a:gd name="T72" fmla="*/ 43 w 1174"/>
              <a:gd name="T73" fmla="*/ 102 h 1216"/>
              <a:gd name="T74" fmla="*/ 16 w 1174"/>
              <a:gd name="T75" fmla="*/ 118 h 1216"/>
              <a:gd name="T76" fmla="*/ 11 w 1174"/>
              <a:gd name="T77" fmla="*/ 105 h 1216"/>
              <a:gd name="T78" fmla="*/ 23 w 1174"/>
              <a:gd name="T79" fmla="*/ 84 h 1216"/>
              <a:gd name="T80" fmla="*/ 34 w 1174"/>
              <a:gd name="T81" fmla="*/ 72 h 1216"/>
              <a:gd name="T82" fmla="*/ 37 w 1174"/>
              <a:gd name="T83" fmla="*/ 51 h 1216"/>
              <a:gd name="T84" fmla="*/ 48 w 1174"/>
              <a:gd name="T85" fmla="*/ 51 h 1216"/>
              <a:gd name="T86" fmla="*/ 70 w 1174"/>
              <a:gd name="T87" fmla="*/ 34 h 1216"/>
              <a:gd name="T88" fmla="*/ 86 w 1174"/>
              <a:gd name="T89" fmla="*/ 24 h 1216"/>
              <a:gd name="T90" fmla="*/ 93 w 1174"/>
              <a:gd name="T91" fmla="*/ 6 h 1216"/>
              <a:gd name="T92" fmla="*/ 97 w 1174"/>
              <a:gd name="T93" fmla="*/ 14 h 1216"/>
              <a:gd name="T94" fmla="*/ 100 w 1174"/>
              <a:gd name="T95" fmla="*/ 30 h 1216"/>
              <a:gd name="T96" fmla="*/ 99 w 1174"/>
              <a:gd name="T97" fmla="*/ 60 h 1216"/>
              <a:gd name="T98" fmla="*/ 110 w 1174"/>
              <a:gd name="T99" fmla="*/ 81 h 1216"/>
              <a:gd name="T100" fmla="*/ 112 w 1174"/>
              <a:gd name="T101" fmla="*/ 81 h 1216"/>
              <a:gd name="T102" fmla="*/ 117 w 1174"/>
              <a:gd name="T103" fmla="*/ 74 h 1216"/>
              <a:gd name="T104" fmla="*/ 119 w 1174"/>
              <a:gd name="T105" fmla="*/ 84 h 1216"/>
              <a:gd name="T106" fmla="*/ 125 w 1174"/>
              <a:gd name="T107" fmla="*/ 90 h 1216"/>
              <a:gd name="T108" fmla="*/ 123 w 1174"/>
              <a:gd name="T109" fmla="*/ 94 h 1216"/>
              <a:gd name="T110" fmla="*/ 113 w 1174"/>
              <a:gd name="T111" fmla="*/ 108 h 1216"/>
              <a:gd name="T112" fmla="*/ 103 w 1174"/>
              <a:gd name="T113" fmla="*/ 119 h 1216"/>
              <a:gd name="T114" fmla="*/ 103 w 1174"/>
              <a:gd name="T115" fmla="*/ 157 h 121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174" h="1216">
                <a:moveTo>
                  <a:pt x="965" y="776"/>
                </a:moveTo>
                <a:lnTo>
                  <a:pt x="965" y="863"/>
                </a:lnTo>
                <a:lnTo>
                  <a:pt x="988" y="871"/>
                </a:lnTo>
                <a:lnTo>
                  <a:pt x="1018" y="903"/>
                </a:lnTo>
                <a:lnTo>
                  <a:pt x="1040" y="911"/>
                </a:lnTo>
                <a:lnTo>
                  <a:pt x="1038" y="993"/>
                </a:lnTo>
                <a:lnTo>
                  <a:pt x="994" y="985"/>
                </a:lnTo>
                <a:lnTo>
                  <a:pt x="994" y="1023"/>
                </a:lnTo>
                <a:lnTo>
                  <a:pt x="1032" y="1037"/>
                </a:lnTo>
                <a:lnTo>
                  <a:pt x="1036" y="1017"/>
                </a:lnTo>
                <a:lnTo>
                  <a:pt x="1052" y="1025"/>
                </a:lnTo>
                <a:lnTo>
                  <a:pt x="1050" y="1043"/>
                </a:lnTo>
                <a:lnTo>
                  <a:pt x="1106" y="1065"/>
                </a:lnTo>
                <a:lnTo>
                  <a:pt x="1110" y="1087"/>
                </a:lnTo>
                <a:lnTo>
                  <a:pt x="1076" y="1109"/>
                </a:lnTo>
                <a:lnTo>
                  <a:pt x="1076" y="1164"/>
                </a:lnTo>
                <a:lnTo>
                  <a:pt x="1038" y="1160"/>
                </a:lnTo>
                <a:lnTo>
                  <a:pt x="1034" y="1214"/>
                </a:lnTo>
                <a:lnTo>
                  <a:pt x="1016" y="1216"/>
                </a:lnTo>
                <a:lnTo>
                  <a:pt x="1014" y="1132"/>
                </a:lnTo>
                <a:lnTo>
                  <a:pt x="998" y="1132"/>
                </a:lnTo>
                <a:lnTo>
                  <a:pt x="998" y="1152"/>
                </a:lnTo>
                <a:lnTo>
                  <a:pt x="973" y="1148"/>
                </a:lnTo>
                <a:lnTo>
                  <a:pt x="898" y="1140"/>
                </a:lnTo>
                <a:lnTo>
                  <a:pt x="873" y="1125"/>
                </a:lnTo>
                <a:lnTo>
                  <a:pt x="806" y="1132"/>
                </a:lnTo>
                <a:lnTo>
                  <a:pt x="806" y="1172"/>
                </a:lnTo>
                <a:lnTo>
                  <a:pt x="781" y="1140"/>
                </a:lnTo>
                <a:lnTo>
                  <a:pt x="656" y="1204"/>
                </a:lnTo>
                <a:lnTo>
                  <a:pt x="622" y="1204"/>
                </a:lnTo>
                <a:lnTo>
                  <a:pt x="579" y="1156"/>
                </a:lnTo>
                <a:lnTo>
                  <a:pt x="554" y="1140"/>
                </a:lnTo>
                <a:lnTo>
                  <a:pt x="488" y="1125"/>
                </a:lnTo>
                <a:lnTo>
                  <a:pt x="387" y="1061"/>
                </a:lnTo>
                <a:lnTo>
                  <a:pt x="337" y="1037"/>
                </a:lnTo>
                <a:lnTo>
                  <a:pt x="90" y="1031"/>
                </a:lnTo>
                <a:lnTo>
                  <a:pt x="76" y="975"/>
                </a:lnTo>
                <a:lnTo>
                  <a:pt x="156" y="975"/>
                </a:lnTo>
                <a:lnTo>
                  <a:pt x="164" y="1013"/>
                </a:lnTo>
                <a:lnTo>
                  <a:pt x="198" y="1015"/>
                </a:lnTo>
                <a:lnTo>
                  <a:pt x="198" y="979"/>
                </a:lnTo>
                <a:lnTo>
                  <a:pt x="214" y="981"/>
                </a:lnTo>
                <a:lnTo>
                  <a:pt x="220" y="1013"/>
                </a:lnTo>
                <a:lnTo>
                  <a:pt x="248" y="1011"/>
                </a:lnTo>
                <a:lnTo>
                  <a:pt x="248" y="964"/>
                </a:lnTo>
                <a:lnTo>
                  <a:pt x="260" y="963"/>
                </a:lnTo>
                <a:lnTo>
                  <a:pt x="254" y="944"/>
                </a:lnTo>
                <a:lnTo>
                  <a:pt x="182" y="955"/>
                </a:lnTo>
                <a:lnTo>
                  <a:pt x="176" y="927"/>
                </a:lnTo>
                <a:lnTo>
                  <a:pt x="140" y="925"/>
                </a:lnTo>
                <a:lnTo>
                  <a:pt x="136" y="907"/>
                </a:lnTo>
                <a:lnTo>
                  <a:pt x="172" y="891"/>
                </a:lnTo>
                <a:lnTo>
                  <a:pt x="160" y="873"/>
                </a:lnTo>
                <a:lnTo>
                  <a:pt x="120" y="891"/>
                </a:lnTo>
                <a:lnTo>
                  <a:pt x="76" y="895"/>
                </a:lnTo>
                <a:lnTo>
                  <a:pt x="74" y="855"/>
                </a:lnTo>
                <a:lnTo>
                  <a:pt x="166" y="823"/>
                </a:lnTo>
                <a:lnTo>
                  <a:pt x="188" y="831"/>
                </a:lnTo>
                <a:lnTo>
                  <a:pt x="236" y="818"/>
                </a:lnTo>
                <a:lnTo>
                  <a:pt x="290" y="837"/>
                </a:lnTo>
                <a:lnTo>
                  <a:pt x="304" y="929"/>
                </a:lnTo>
                <a:lnTo>
                  <a:pt x="262" y="940"/>
                </a:lnTo>
                <a:lnTo>
                  <a:pt x="269" y="958"/>
                </a:lnTo>
                <a:lnTo>
                  <a:pt x="305" y="949"/>
                </a:lnTo>
                <a:lnTo>
                  <a:pt x="304" y="1014"/>
                </a:lnTo>
                <a:lnTo>
                  <a:pt x="329" y="1014"/>
                </a:lnTo>
                <a:lnTo>
                  <a:pt x="328" y="973"/>
                </a:lnTo>
                <a:lnTo>
                  <a:pt x="387" y="966"/>
                </a:lnTo>
                <a:lnTo>
                  <a:pt x="479" y="911"/>
                </a:lnTo>
                <a:lnTo>
                  <a:pt x="379" y="943"/>
                </a:lnTo>
                <a:lnTo>
                  <a:pt x="344" y="940"/>
                </a:lnTo>
                <a:lnTo>
                  <a:pt x="342" y="918"/>
                </a:lnTo>
                <a:lnTo>
                  <a:pt x="362" y="919"/>
                </a:lnTo>
                <a:lnTo>
                  <a:pt x="342" y="822"/>
                </a:lnTo>
                <a:lnTo>
                  <a:pt x="380" y="806"/>
                </a:lnTo>
                <a:lnTo>
                  <a:pt x="418" y="706"/>
                </a:lnTo>
                <a:lnTo>
                  <a:pt x="362" y="782"/>
                </a:lnTo>
                <a:lnTo>
                  <a:pt x="312" y="802"/>
                </a:lnTo>
                <a:lnTo>
                  <a:pt x="276" y="784"/>
                </a:lnTo>
                <a:lnTo>
                  <a:pt x="260" y="756"/>
                </a:lnTo>
                <a:lnTo>
                  <a:pt x="306" y="728"/>
                </a:lnTo>
                <a:lnTo>
                  <a:pt x="342" y="664"/>
                </a:lnTo>
                <a:lnTo>
                  <a:pt x="292" y="706"/>
                </a:lnTo>
                <a:lnTo>
                  <a:pt x="216" y="742"/>
                </a:lnTo>
                <a:lnTo>
                  <a:pt x="214" y="766"/>
                </a:lnTo>
                <a:lnTo>
                  <a:pt x="196" y="774"/>
                </a:lnTo>
                <a:lnTo>
                  <a:pt x="200" y="726"/>
                </a:lnTo>
                <a:lnTo>
                  <a:pt x="184" y="728"/>
                </a:lnTo>
                <a:lnTo>
                  <a:pt x="178" y="780"/>
                </a:lnTo>
                <a:lnTo>
                  <a:pt x="160" y="784"/>
                </a:lnTo>
                <a:lnTo>
                  <a:pt x="172" y="714"/>
                </a:lnTo>
                <a:lnTo>
                  <a:pt x="206" y="702"/>
                </a:lnTo>
                <a:lnTo>
                  <a:pt x="204" y="682"/>
                </a:lnTo>
                <a:lnTo>
                  <a:pt x="160" y="698"/>
                </a:lnTo>
                <a:lnTo>
                  <a:pt x="162" y="688"/>
                </a:lnTo>
                <a:lnTo>
                  <a:pt x="108" y="684"/>
                </a:lnTo>
                <a:lnTo>
                  <a:pt x="98" y="740"/>
                </a:lnTo>
                <a:lnTo>
                  <a:pt x="0" y="720"/>
                </a:lnTo>
                <a:lnTo>
                  <a:pt x="4" y="696"/>
                </a:lnTo>
                <a:lnTo>
                  <a:pt x="86" y="654"/>
                </a:lnTo>
                <a:lnTo>
                  <a:pt x="110" y="676"/>
                </a:lnTo>
                <a:lnTo>
                  <a:pt x="160" y="678"/>
                </a:lnTo>
                <a:lnTo>
                  <a:pt x="160" y="664"/>
                </a:lnTo>
                <a:lnTo>
                  <a:pt x="216" y="644"/>
                </a:lnTo>
                <a:lnTo>
                  <a:pt x="298" y="600"/>
                </a:lnTo>
                <a:lnTo>
                  <a:pt x="212" y="628"/>
                </a:lnTo>
                <a:lnTo>
                  <a:pt x="140" y="652"/>
                </a:lnTo>
                <a:lnTo>
                  <a:pt x="142" y="628"/>
                </a:lnTo>
                <a:lnTo>
                  <a:pt x="302" y="566"/>
                </a:lnTo>
                <a:lnTo>
                  <a:pt x="408" y="494"/>
                </a:lnTo>
                <a:lnTo>
                  <a:pt x="398" y="476"/>
                </a:lnTo>
                <a:lnTo>
                  <a:pt x="286" y="522"/>
                </a:lnTo>
                <a:lnTo>
                  <a:pt x="166" y="564"/>
                </a:lnTo>
                <a:lnTo>
                  <a:pt x="152" y="544"/>
                </a:lnTo>
                <a:lnTo>
                  <a:pt x="240" y="480"/>
                </a:lnTo>
                <a:lnTo>
                  <a:pt x="142" y="520"/>
                </a:lnTo>
                <a:lnTo>
                  <a:pt x="104" y="482"/>
                </a:lnTo>
                <a:lnTo>
                  <a:pt x="137" y="428"/>
                </a:lnTo>
                <a:lnTo>
                  <a:pt x="178" y="396"/>
                </a:lnTo>
                <a:lnTo>
                  <a:pt x="226" y="384"/>
                </a:lnTo>
                <a:lnTo>
                  <a:pt x="271" y="357"/>
                </a:lnTo>
                <a:lnTo>
                  <a:pt x="312" y="346"/>
                </a:lnTo>
                <a:lnTo>
                  <a:pt x="318" y="332"/>
                </a:lnTo>
                <a:lnTo>
                  <a:pt x="308" y="276"/>
                </a:lnTo>
                <a:lnTo>
                  <a:pt x="316" y="248"/>
                </a:lnTo>
                <a:lnTo>
                  <a:pt x="342" y="234"/>
                </a:lnTo>
                <a:lnTo>
                  <a:pt x="374" y="240"/>
                </a:lnTo>
                <a:lnTo>
                  <a:pt x="413" y="237"/>
                </a:lnTo>
                <a:lnTo>
                  <a:pt x="446" y="237"/>
                </a:lnTo>
                <a:lnTo>
                  <a:pt x="496" y="206"/>
                </a:lnTo>
                <a:lnTo>
                  <a:pt x="554" y="127"/>
                </a:lnTo>
                <a:lnTo>
                  <a:pt x="656" y="158"/>
                </a:lnTo>
                <a:lnTo>
                  <a:pt x="722" y="134"/>
                </a:lnTo>
                <a:lnTo>
                  <a:pt x="772" y="134"/>
                </a:lnTo>
                <a:lnTo>
                  <a:pt x="806" y="111"/>
                </a:lnTo>
                <a:lnTo>
                  <a:pt x="814" y="63"/>
                </a:lnTo>
                <a:lnTo>
                  <a:pt x="839" y="48"/>
                </a:lnTo>
                <a:lnTo>
                  <a:pt x="865" y="16"/>
                </a:lnTo>
                <a:lnTo>
                  <a:pt x="906" y="0"/>
                </a:lnTo>
                <a:lnTo>
                  <a:pt x="923" y="31"/>
                </a:lnTo>
                <a:lnTo>
                  <a:pt x="915" y="63"/>
                </a:lnTo>
                <a:lnTo>
                  <a:pt x="948" y="79"/>
                </a:lnTo>
                <a:lnTo>
                  <a:pt x="940" y="111"/>
                </a:lnTo>
                <a:lnTo>
                  <a:pt x="940" y="143"/>
                </a:lnTo>
                <a:lnTo>
                  <a:pt x="965" y="182"/>
                </a:lnTo>
                <a:lnTo>
                  <a:pt x="931" y="230"/>
                </a:lnTo>
                <a:lnTo>
                  <a:pt x="931" y="277"/>
                </a:lnTo>
                <a:lnTo>
                  <a:pt x="998" y="309"/>
                </a:lnTo>
                <a:lnTo>
                  <a:pt x="998" y="372"/>
                </a:lnTo>
                <a:lnTo>
                  <a:pt x="1023" y="372"/>
                </a:lnTo>
                <a:lnTo>
                  <a:pt x="1023" y="396"/>
                </a:lnTo>
                <a:lnTo>
                  <a:pt x="1040" y="396"/>
                </a:lnTo>
                <a:lnTo>
                  <a:pt x="1048" y="372"/>
                </a:lnTo>
                <a:lnTo>
                  <a:pt x="1065" y="372"/>
                </a:lnTo>
                <a:lnTo>
                  <a:pt x="1057" y="348"/>
                </a:lnTo>
                <a:lnTo>
                  <a:pt x="1082" y="340"/>
                </a:lnTo>
                <a:lnTo>
                  <a:pt x="1099" y="317"/>
                </a:lnTo>
                <a:lnTo>
                  <a:pt x="1115" y="348"/>
                </a:lnTo>
                <a:lnTo>
                  <a:pt x="1115" y="388"/>
                </a:lnTo>
                <a:lnTo>
                  <a:pt x="1149" y="380"/>
                </a:lnTo>
                <a:lnTo>
                  <a:pt x="1174" y="380"/>
                </a:lnTo>
                <a:lnTo>
                  <a:pt x="1166" y="412"/>
                </a:lnTo>
                <a:lnTo>
                  <a:pt x="1149" y="412"/>
                </a:lnTo>
                <a:lnTo>
                  <a:pt x="1141" y="428"/>
                </a:lnTo>
                <a:lnTo>
                  <a:pt x="1141" y="436"/>
                </a:lnTo>
                <a:lnTo>
                  <a:pt x="1124" y="443"/>
                </a:lnTo>
                <a:lnTo>
                  <a:pt x="1132" y="460"/>
                </a:lnTo>
                <a:lnTo>
                  <a:pt x="1065" y="499"/>
                </a:lnTo>
                <a:lnTo>
                  <a:pt x="1023" y="539"/>
                </a:lnTo>
                <a:lnTo>
                  <a:pt x="981" y="546"/>
                </a:lnTo>
                <a:lnTo>
                  <a:pt x="973" y="554"/>
                </a:lnTo>
                <a:lnTo>
                  <a:pt x="973" y="657"/>
                </a:lnTo>
                <a:lnTo>
                  <a:pt x="956" y="673"/>
                </a:lnTo>
                <a:lnTo>
                  <a:pt x="973" y="720"/>
                </a:lnTo>
                <a:lnTo>
                  <a:pt x="965" y="77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8" name="Freeform 108"/>
          <p:cNvSpPr>
            <a:spLocks/>
          </p:cNvSpPr>
          <p:nvPr/>
        </p:nvSpPr>
        <p:spPr bwMode="auto">
          <a:xfrm>
            <a:off x="10613104" y="4427873"/>
            <a:ext cx="404699" cy="294004"/>
          </a:xfrm>
          <a:custGeom>
            <a:avLst/>
            <a:gdLst>
              <a:gd name="T0" fmla="*/ 0 w 393"/>
              <a:gd name="T1" fmla="*/ 41 h 269"/>
              <a:gd name="T2" fmla="*/ 7 w 393"/>
              <a:gd name="T3" fmla="*/ 41 h 269"/>
              <a:gd name="T4" fmla="*/ 7 w 393"/>
              <a:gd name="T5" fmla="*/ 46 h 269"/>
              <a:gd name="T6" fmla="*/ 12 w 393"/>
              <a:gd name="T7" fmla="*/ 60 h 269"/>
              <a:gd name="T8" fmla="*/ 19 w 393"/>
              <a:gd name="T9" fmla="*/ 60 h 269"/>
              <a:gd name="T10" fmla="*/ 20 w 393"/>
              <a:gd name="T11" fmla="*/ 74 h 269"/>
              <a:gd name="T12" fmla="*/ 22 w 393"/>
              <a:gd name="T13" fmla="*/ 77 h 269"/>
              <a:gd name="T14" fmla="*/ 28 w 393"/>
              <a:gd name="T15" fmla="*/ 77 h 269"/>
              <a:gd name="T16" fmla="*/ 31 w 393"/>
              <a:gd name="T17" fmla="*/ 69 h 269"/>
              <a:gd name="T18" fmla="*/ 35 w 393"/>
              <a:gd name="T19" fmla="*/ 64 h 269"/>
              <a:gd name="T20" fmla="*/ 32 w 393"/>
              <a:gd name="T21" fmla="*/ 43 h 269"/>
              <a:gd name="T22" fmla="*/ 41 w 393"/>
              <a:gd name="T23" fmla="*/ 28 h 269"/>
              <a:gd name="T24" fmla="*/ 46 w 393"/>
              <a:gd name="T25" fmla="*/ 17 h 269"/>
              <a:gd name="T26" fmla="*/ 45 w 393"/>
              <a:gd name="T27" fmla="*/ 7 h 269"/>
              <a:gd name="T28" fmla="*/ 41 w 393"/>
              <a:gd name="T29" fmla="*/ 7 h 269"/>
              <a:gd name="T30" fmla="*/ 41 w 393"/>
              <a:gd name="T31" fmla="*/ 11 h 269"/>
              <a:gd name="T32" fmla="*/ 36 w 393"/>
              <a:gd name="T33" fmla="*/ 10 h 269"/>
              <a:gd name="T34" fmla="*/ 36 w 393"/>
              <a:gd name="T35" fmla="*/ 26 h 269"/>
              <a:gd name="T36" fmla="*/ 33 w 393"/>
              <a:gd name="T37" fmla="*/ 25 h 269"/>
              <a:gd name="T38" fmla="*/ 33 w 393"/>
              <a:gd name="T39" fmla="*/ 6 h 269"/>
              <a:gd name="T40" fmla="*/ 32 w 393"/>
              <a:gd name="T41" fmla="*/ 6 h 269"/>
              <a:gd name="T42" fmla="*/ 32 w 393"/>
              <a:gd name="T43" fmla="*/ 7 h 269"/>
              <a:gd name="T44" fmla="*/ 28 w 393"/>
              <a:gd name="T45" fmla="*/ 7 h 269"/>
              <a:gd name="T46" fmla="*/ 20 w 393"/>
              <a:gd name="T47" fmla="*/ 7 h 269"/>
              <a:gd name="T48" fmla="*/ 17 w 393"/>
              <a:gd name="T49" fmla="*/ 0 h 269"/>
              <a:gd name="T50" fmla="*/ 9 w 393"/>
              <a:gd name="T51" fmla="*/ 7 h 269"/>
              <a:gd name="T52" fmla="*/ 9 w 393"/>
              <a:gd name="T53" fmla="*/ 12 h 269"/>
              <a:gd name="T54" fmla="*/ 6 w 393"/>
              <a:gd name="T55" fmla="*/ 7 h 269"/>
              <a:gd name="T56" fmla="*/ 0 w 393"/>
              <a:gd name="T57" fmla="*/ 12 h 269"/>
              <a:gd name="T58" fmla="*/ 0 w 393"/>
              <a:gd name="T59" fmla="*/ 41 h 26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393" h="269">
                <a:moveTo>
                  <a:pt x="0" y="142"/>
                </a:moveTo>
                <a:lnTo>
                  <a:pt x="59" y="142"/>
                </a:lnTo>
                <a:lnTo>
                  <a:pt x="59" y="158"/>
                </a:lnTo>
                <a:lnTo>
                  <a:pt x="109" y="206"/>
                </a:lnTo>
                <a:lnTo>
                  <a:pt x="159" y="206"/>
                </a:lnTo>
                <a:lnTo>
                  <a:pt x="167" y="254"/>
                </a:lnTo>
                <a:lnTo>
                  <a:pt x="192" y="269"/>
                </a:lnTo>
                <a:lnTo>
                  <a:pt x="251" y="269"/>
                </a:lnTo>
                <a:lnTo>
                  <a:pt x="259" y="238"/>
                </a:lnTo>
                <a:lnTo>
                  <a:pt x="292" y="222"/>
                </a:lnTo>
                <a:lnTo>
                  <a:pt x="284" y="150"/>
                </a:lnTo>
                <a:lnTo>
                  <a:pt x="359" y="95"/>
                </a:lnTo>
                <a:lnTo>
                  <a:pt x="393" y="55"/>
                </a:lnTo>
                <a:lnTo>
                  <a:pt x="376" y="15"/>
                </a:lnTo>
                <a:lnTo>
                  <a:pt x="345" y="16"/>
                </a:lnTo>
                <a:lnTo>
                  <a:pt x="345" y="38"/>
                </a:lnTo>
                <a:lnTo>
                  <a:pt x="307" y="34"/>
                </a:lnTo>
                <a:lnTo>
                  <a:pt x="303" y="88"/>
                </a:lnTo>
                <a:lnTo>
                  <a:pt x="285" y="86"/>
                </a:lnTo>
                <a:lnTo>
                  <a:pt x="285" y="6"/>
                </a:lnTo>
                <a:lnTo>
                  <a:pt x="267" y="6"/>
                </a:lnTo>
                <a:lnTo>
                  <a:pt x="267" y="26"/>
                </a:lnTo>
                <a:lnTo>
                  <a:pt x="242" y="24"/>
                </a:lnTo>
                <a:lnTo>
                  <a:pt x="167" y="15"/>
                </a:lnTo>
                <a:lnTo>
                  <a:pt x="142" y="0"/>
                </a:lnTo>
                <a:lnTo>
                  <a:pt x="75" y="7"/>
                </a:lnTo>
                <a:lnTo>
                  <a:pt x="75" y="39"/>
                </a:lnTo>
                <a:lnTo>
                  <a:pt x="50" y="15"/>
                </a:lnTo>
                <a:lnTo>
                  <a:pt x="0" y="39"/>
                </a:lnTo>
                <a:lnTo>
                  <a:pt x="0" y="14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9" name="Freeform 109"/>
          <p:cNvSpPr>
            <a:spLocks/>
          </p:cNvSpPr>
          <p:nvPr/>
        </p:nvSpPr>
        <p:spPr bwMode="auto">
          <a:xfrm>
            <a:off x="10719787" y="2987137"/>
            <a:ext cx="365273" cy="316259"/>
          </a:xfrm>
          <a:custGeom>
            <a:avLst/>
            <a:gdLst>
              <a:gd name="T0" fmla="*/ 1 w 619"/>
              <a:gd name="T1" fmla="*/ 0 h 518"/>
              <a:gd name="T2" fmla="*/ 1 w 619"/>
              <a:gd name="T3" fmla="*/ 1 h 518"/>
              <a:gd name="T4" fmla="*/ 1 w 619"/>
              <a:gd name="T5" fmla="*/ 1 h 518"/>
              <a:gd name="T6" fmla="*/ 1 w 619"/>
              <a:gd name="T7" fmla="*/ 1 h 518"/>
              <a:gd name="T8" fmla="*/ 1 w 619"/>
              <a:gd name="T9" fmla="*/ 1 h 518"/>
              <a:gd name="T10" fmla="*/ 1 w 619"/>
              <a:gd name="T11" fmla="*/ 1 h 518"/>
              <a:gd name="T12" fmla="*/ 1 w 619"/>
              <a:gd name="T13" fmla="*/ 1 h 518"/>
              <a:gd name="T14" fmla="*/ 1 w 619"/>
              <a:gd name="T15" fmla="*/ 1 h 518"/>
              <a:gd name="T16" fmla="*/ 1 w 619"/>
              <a:gd name="T17" fmla="*/ 1 h 518"/>
              <a:gd name="T18" fmla="*/ 1 w 619"/>
              <a:gd name="T19" fmla="*/ 1 h 518"/>
              <a:gd name="T20" fmla="*/ 1 w 619"/>
              <a:gd name="T21" fmla="*/ 1 h 518"/>
              <a:gd name="T22" fmla="*/ 1 w 619"/>
              <a:gd name="T23" fmla="*/ 1 h 518"/>
              <a:gd name="T24" fmla="*/ 1 w 619"/>
              <a:gd name="T25" fmla="*/ 1 h 518"/>
              <a:gd name="T26" fmla="*/ 0 w 619"/>
              <a:gd name="T27" fmla="*/ 1 h 518"/>
              <a:gd name="T28" fmla="*/ 1 w 619"/>
              <a:gd name="T29" fmla="*/ 1 h 518"/>
              <a:gd name="T30" fmla="*/ 1 w 619"/>
              <a:gd name="T31" fmla="*/ 1 h 518"/>
              <a:gd name="T32" fmla="*/ 1 w 619"/>
              <a:gd name="T33" fmla="*/ 1 h 518"/>
              <a:gd name="T34" fmla="*/ 1 w 619"/>
              <a:gd name="T35" fmla="*/ 1 h 518"/>
              <a:gd name="T36" fmla="*/ 1 w 619"/>
              <a:gd name="T37" fmla="*/ 1 h 518"/>
              <a:gd name="T38" fmla="*/ 1 w 619"/>
              <a:gd name="T39" fmla="*/ 1 h 518"/>
              <a:gd name="T40" fmla="*/ 1 w 619"/>
              <a:gd name="T41" fmla="*/ 1 h 518"/>
              <a:gd name="T42" fmla="*/ 1 w 619"/>
              <a:gd name="T43" fmla="*/ 1 h 518"/>
              <a:gd name="T44" fmla="*/ 1 w 619"/>
              <a:gd name="T45" fmla="*/ 0 h 51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19" h="518">
                <a:moveTo>
                  <a:pt x="533" y="0"/>
                </a:moveTo>
                <a:lnTo>
                  <a:pt x="590" y="14"/>
                </a:lnTo>
                <a:lnTo>
                  <a:pt x="590" y="173"/>
                </a:lnTo>
                <a:lnTo>
                  <a:pt x="619" y="259"/>
                </a:lnTo>
                <a:lnTo>
                  <a:pt x="533" y="331"/>
                </a:lnTo>
                <a:lnTo>
                  <a:pt x="475" y="418"/>
                </a:lnTo>
                <a:lnTo>
                  <a:pt x="374" y="489"/>
                </a:lnTo>
                <a:lnTo>
                  <a:pt x="259" y="489"/>
                </a:lnTo>
                <a:lnTo>
                  <a:pt x="202" y="518"/>
                </a:lnTo>
                <a:lnTo>
                  <a:pt x="144" y="489"/>
                </a:lnTo>
                <a:lnTo>
                  <a:pt x="159" y="431"/>
                </a:lnTo>
                <a:lnTo>
                  <a:pt x="129" y="360"/>
                </a:lnTo>
                <a:lnTo>
                  <a:pt x="72" y="274"/>
                </a:lnTo>
                <a:lnTo>
                  <a:pt x="0" y="187"/>
                </a:lnTo>
                <a:lnTo>
                  <a:pt x="116" y="87"/>
                </a:lnTo>
                <a:lnTo>
                  <a:pt x="173" y="115"/>
                </a:lnTo>
                <a:lnTo>
                  <a:pt x="202" y="87"/>
                </a:lnTo>
                <a:lnTo>
                  <a:pt x="216" y="115"/>
                </a:lnTo>
                <a:lnTo>
                  <a:pt x="230" y="158"/>
                </a:lnTo>
                <a:lnTo>
                  <a:pt x="273" y="187"/>
                </a:lnTo>
                <a:lnTo>
                  <a:pt x="259" y="244"/>
                </a:lnTo>
                <a:lnTo>
                  <a:pt x="288" y="244"/>
                </a:lnTo>
                <a:lnTo>
                  <a:pt x="533" y="0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0" name="Freeform 110"/>
          <p:cNvSpPr>
            <a:spLocks/>
          </p:cNvSpPr>
          <p:nvPr/>
        </p:nvSpPr>
        <p:spPr bwMode="auto">
          <a:xfrm>
            <a:off x="10816034" y="3216717"/>
            <a:ext cx="298016" cy="414651"/>
          </a:xfrm>
          <a:custGeom>
            <a:avLst/>
            <a:gdLst>
              <a:gd name="T0" fmla="*/ 0 w 489"/>
              <a:gd name="T1" fmla="*/ 0 h 719"/>
              <a:gd name="T2" fmla="*/ 1 w 489"/>
              <a:gd name="T3" fmla="*/ 0 h 719"/>
              <a:gd name="T4" fmla="*/ 1 w 489"/>
              <a:gd name="T5" fmla="*/ 0 h 719"/>
              <a:gd name="T6" fmla="*/ 1 w 489"/>
              <a:gd name="T7" fmla="*/ 0 h 719"/>
              <a:gd name="T8" fmla="*/ 1 w 489"/>
              <a:gd name="T9" fmla="*/ 0 h 719"/>
              <a:gd name="T10" fmla="*/ 1 w 489"/>
              <a:gd name="T11" fmla="*/ 0 h 719"/>
              <a:gd name="T12" fmla="*/ 1 w 489"/>
              <a:gd name="T13" fmla="*/ 0 h 719"/>
              <a:gd name="T14" fmla="*/ 1 w 489"/>
              <a:gd name="T15" fmla="*/ 0 h 719"/>
              <a:gd name="T16" fmla="*/ 1 w 489"/>
              <a:gd name="T17" fmla="*/ 0 h 719"/>
              <a:gd name="T18" fmla="*/ 1 w 489"/>
              <a:gd name="T19" fmla="*/ 0 h 719"/>
              <a:gd name="T20" fmla="*/ 1 w 489"/>
              <a:gd name="T21" fmla="*/ 0 h 719"/>
              <a:gd name="T22" fmla="*/ 1 w 489"/>
              <a:gd name="T23" fmla="*/ 0 h 719"/>
              <a:gd name="T24" fmla="*/ 1 w 489"/>
              <a:gd name="T25" fmla="*/ 0 h 719"/>
              <a:gd name="T26" fmla="*/ 1 w 489"/>
              <a:gd name="T27" fmla="*/ 0 h 719"/>
              <a:gd name="T28" fmla="*/ 1 w 489"/>
              <a:gd name="T29" fmla="*/ 0 h 719"/>
              <a:gd name="T30" fmla="*/ 1 w 489"/>
              <a:gd name="T31" fmla="*/ 0 h 719"/>
              <a:gd name="T32" fmla="*/ 1 w 489"/>
              <a:gd name="T33" fmla="*/ 0 h 719"/>
              <a:gd name="T34" fmla="*/ 1 w 489"/>
              <a:gd name="T35" fmla="*/ 0 h 719"/>
              <a:gd name="T36" fmla="*/ 1 w 489"/>
              <a:gd name="T37" fmla="*/ 0 h 719"/>
              <a:gd name="T38" fmla="*/ 1 w 489"/>
              <a:gd name="T39" fmla="*/ 0 h 719"/>
              <a:gd name="T40" fmla="*/ 1 w 489"/>
              <a:gd name="T41" fmla="*/ 0 h 719"/>
              <a:gd name="T42" fmla="*/ 1 w 489"/>
              <a:gd name="T43" fmla="*/ 0 h 719"/>
              <a:gd name="T44" fmla="*/ 1 w 489"/>
              <a:gd name="T45" fmla="*/ 0 h 719"/>
              <a:gd name="T46" fmla="*/ 1 w 489"/>
              <a:gd name="T47" fmla="*/ 0 h 719"/>
              <a:gd name="T48" fmla="*/ 1 w 489"/>
              <a:gd name="T49" fmla="*/ 0 h 719"/>
              <a:gd name="T50" fmla="*/ 1 w 489"/>
              <a:gd name="T51" fmla="*/ 0 h 719"/>
              <a:gd name="T52" fmla="*/ 1 w 489"/>
              <a:gd name="T53" fmla="*/ 0 h 719"/>
              <a:gd name="T54" fmla="*/ 1 w 489"/>
              <a:gd name="T55" fmla="*/ 0 h 719"/>
              <a:gd name="T56" fmla="*/ 1 w 489"/>
              <a:gd name="T57" fmla="*/ 0 h 719"/>
              <a:gd name="T58" fmla="*/ 1 w 489"/>
              <a:gd name="T59" fmla="*/ 0 h 719"/>
              <a:gd name="T60" fmla="*/ 1 w 489"/>
              <a:gd name="T61" fmla="*/ 0 h 719"/>
              <a:gd name="T62" fmla="*/ 0 w 489"/>
              <a:gd name="T63" fmla="*/ 0 h 719"/>
              <a:gd name="T64" fmla="*/ 0 w 489"/>
              <a:gd name="T65" fmla="*/ 0 h 71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89" h="719">
                <a:moveTo>
                  <a:pt x="0" y="504"/>
                </a:moveTo>
                <a:lnTo>
                  <a:pt x="115" y="562"/>
                </a:lnTo>
                <a:lnTo>
                  <a:pt x="115" y="676"/>
                </a:lnTo>
                <a:lnTo>
                  <a:pt x="158" y="676"/>
                </a:lnTo>
                <a:lnTo>
                  <a:pt x="158" y="719"/>
                </a:lnTo>
                <a:lnTo>
                  <a:pt x="187" y="719"/>
                </a:lnTo>
                <a:lnTo>
                  <a:pt x="201" y="676"/>
                </a:lnTo>
                <a:lnTo>
                  <a:pt x="230" y="676"/>
                </a:lnTo>
                <a:lnTo>
                  <a:pt x="216" y="633"/>
                </a:lnTo>
                <a:lnTo>
                  <a:pt x="273" y="605"/>
                </a:lnTo>
                <a:lnTo>
                  <a:pt x="288" y="575"/>
                </a:lnTo>
                <a:lnTo>
                  <a:pt x="244" y="388"/>
                </a:lnTo>
                <a:lnTo>
                  <a:pt x="216" y="388"/>
                </a:lnTo>
                <a:lnTo>
                  <a:pt x="216" y="375"/>
                </a:lnTo>
                <a:lnTo>
                  <a:pt x="302" y="274"/>
                </a:lnTo>
                <a:lnTo>
                  <a:pt x="360" y="274"/>
                </a:lnTo>
                <a:lnTo>
                  <a:pt x="403" y="287"/>
                </a:lnTo>
                <a:lnTo>
                  <a:pt x="475" y="287"/>
                </a:lnTo>
                <a:lnTo>
                  <a:pt x="489" y="231"/>
                </a:lnTo>
                <a:lnTo>
                  <a:pt x="489" y="158"/>
                </a:lnTo>
                <a:lnTo>
                  <a:pt x="431" y="130"/>
                </a:lnTo>
                <a:lnTo>
                  <a:pt x="431" y="72"/>
                </a:lnTo>
                <a:lnTo>
                  <a:pt x="331" y="0"/>
                </a:lnTo>
                <a:lnTo>
                  <a:pt x="302" y="44"/>
                </a:lnTo>
                <a:lnTo>
                  <a:pt x="244" y="87"/>
                </a:lnTo>
                <a:lnTo>
                  <a:pt x="216" y="115"/>
                </a:lnTo>
                <a:lnTo>
                  <a:pt x="86" y="115"/>
                </a:lnTo>
                <a:lnTo>
                  <a:pt x="29" y="144"/>
                </a:lnTo>
                <a:lnTo>
                  <a:pt x="14" y="187"/>
                </a:lnTo>
                <a:lnTo>
                  <a:pt x="14" y="244"/>
                </a:lnTo>
                <a:lnTo>
                  <a:pt x="57" y="331"/>
                </a:lnTo>
                <a:lnTo>
                  <a:pt x="0" y="418"/>
                </a:lnTo>
                <a:lnTo>
                  <a:pt x="0" y="50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1" name="Freeform 111"/>
          <p:cNvSpPr>
            <a:spLocks/>
          </p:cNvSpPr>
          <p:nvPr/>
        </p:nvSpPr>
        <p:spPr bwMode="auto">
          <a:xfrm>
            <a:off x="10015912" y="5017052"/>
            <a:ext cx="635459" cy="1188900"/>
          </a:xfrm>
          <a:custGeom>
            <a:avLst/>
            <a:gdLst>
              <a:gd name="T0" fmla="*/ 1 w 1064"/>
              <a:gd name="T1" fmla="*/ 0 h 1985"/>
              <a:gd name="T2" fmla="*/ 1 w 1064"/>
              <a:gd name="T3" fmla="*/ 1 h 1985"/>
              <a:gd name="T4" fmla="*/ 1 w 1064"/>
              <a:gd name="T5" fmla="*/ 1 h 1985"/>
              <a:gd name="T6" fmla="*/ 1 w 1064"/>
              <a:gd name="T7" fmla="*/ 1 h 1985"/>
              <a:gd name="T8" fmla="*/ 1 w 1064"/>
              <a:gd name="T9" fmla="*/ 1 h 1985"/>
              <a:gd name="T10" fmla="*/ 1 w 1064"/>
              <a:gd name="T11" fmla="*/ 1 h 1985"/>
              <a:gd name="T12" fmla="*/ 1 w 1064"/>
              <a:gd name="T13" fmla="*/ 1 h 1985"/>
              <a:gd name="T14" fmla="*/ 0 w 1064"/>
              <a:gd name="T15" fmla="*/ 1 h 1985"/>
              <a:gd name="T16" fmla="*/ 1 w 1064"/>
              <a:gd name="T17" fmla="*/ 1 h 1985"/>
              <a:gd name="T18" fmla="*/ 0 w 1064"/>
              <a:gd name="T19" fmla="*/ 1 h 1985"/>
              <a:gd name="T20" fmla="*/ 1 w 1064"/>
              <a:gd name="T21" fmla="*/ 1 h 1985"/>
              <a:gd name="T22" fmla="*/ 1 w 1064"/>
              <a:gd name="T23" fmla="*/ 1 h 1985"/>
              <a:gd name="T24" fmla="*/ 1 w 1064"/>
              <a:gd name="T25" fmla="*/ 1 h 1985"/>
              <a:gd name="T26" fmla="*/ 1 w 1064"/>
              <a:gd name="T27" fmla="*/ 1 h 1985"/>
              <a:gd name="T28" fmla="*/ 1 w 1064"/>
              <a:gd name="T29" fmla="*/ 1 h 1985"/>
              <a:gd name="T30" fmla="*/ 1 w 1064"/>
              <a:gd name="T31" fmla="*/ 1 h 1985"/>
              <a:gd name="T32" fmla="*/ 1 w 1064"/>
              <a:gd name="T33" fmla="*/ 1 h 1985"/>
              <a:gd name="T34" fmla="*/ 1 w 1064"/>
              <a:gd name="T35" fmla="*/ 1 h 1985"/>
              <a:gd name="T36" fmla="*/ 1 w 1064"/>
              <a:gd name="T37" fmla="*/ 1 h 1985"/>
              <a:gd name="T38" fmla="*/ 1 w 1064"/>
              <a:gd name="T39" fmla="*/ 1 h 1985"/>
              <a:gd name="T40" fmla="*/ 1 w 1064"/>
              <a:gd name="T41" fmla="*/ 1 h 1985"/>
              <a:gd name="T42" fmla="*/ 1 w 1064"/>
              <a:gd name="T43" fmla="*/ 1 h 1985"/>
              <a:gd name="T44" fmla="*/ 1 w 1064"/>
              <a:gd name="T45" fmla="*/ 1 h 1985"/>
              <a:gd name="T46" fmla="*/ 1 w 1064"/>
              <a:gd name="T47" fmla="*/ 1 h 1985"/>
              <a:gd name="T48" fmla="*/ 1 w 1064"/>
              <a:gd name="T49" fmla="*/ 1 h 1985"/>
              <a:gd name="T50" fmla="*/ 1 w 1064"/>
              <a:gd name="T51" fmla="*/ 1 h 1985"/>
              <a:gd name="T52" fmla="*/ 1 w 1064"/>
              <a:gd name="T53" fmla="*/ 1 h 1985"/>
              <a:gd name="T54" fmla="*/ 1 w 1064"/>
              <a:gd name="T55" fmla="*/ 1 h 1985"/>
              <a:gd name="T56" fmla="*/ 1 w 1064"/>
              <a:gd name="T57" fmla="*/ 1 h 1985"/>
              <a:gd name="T58" fmla="*/ 1 w 1064"/>
              <a:gd name="T59" fmla="*/ 1 h 1985"/>
              <a:gd name="T60" fmla="*/ 1 w 1064"/>
              <a:gd name="T61" fmla="*/ 1 h 1985"/>
              <a:gd name="T62" fmla="*/ 1 w 1064"/>
              <a:gd name="T63" fmla="*/ 1 h 1985"/>
              <a:gd name="T64" fmla="*/ 1 w 1064"/>
              <a:gd name="T65" fmla="*/ 1 h 1985"/>
              <a:gd name="T66" fmla="*/ 1 w 1064"/>
              <a:gd name="T67" fmla="*/ 1 h 1985"/>
              <a:gd name="T68" fmla="*/ 1 w 1064"/>
              <a:gd name="T69" fmla="*/ 1 h 1985"/>
              <a:gd name="T70" fmla="*/ 1 w 1064"/>
              <a:gd name="T71" fmla="*/ 1 h 1985"/>
              <a:gd name="T72" fmla="*/ 1 w 1064"/>
              <a:gd name="T73" fmla="*/ 1 h 1985"/>
              <a:gd name="T74" fmla="*/ 1 w 1064"/>
              <a:gd name="T75" fmla="*/ 1 h 1985"/>
              <a:gd name="T76" fmla="*/ 1 w 1064"/>
              <a:gd name="T77" fmla="*/ 1 h 1985"/>
              <a:gd name="T78" fmla="*/ 1 w 1064"/>
              <a:gd name="T79" fmla="*/ 1 h 1985"/>
              <a:gd name="T80" fmla="*/ 1 w 1064"/>
              <a:gd name="T81" fmla="*/ 1 h 1985"/>
              <a:gd name="T82" fmla="*/ 1 w 1064"/>
              <a:gd name="T83" fmla="*/ 1 h 1985"/>
              <a:gd name="T84" fmla="*/ 1 w 1064"/>
              <a:gd name="T85" fmla="*/ 1 h 1985"/>
              <a:gd name="T86" fmla="*/ 1 w 1064"/>
              <a:gd name="T87" fmla="*/ 1 h 1985"/>
              <a:gd name="T88" fmla="*/ 1 w 1064"/>
              <a:gd name="T89" fmla="*/ 1 h 1985"/>
              <a:gd name="T90" fmla="*/ 1 w 1064"/>
              <a:gd name="T91" fmla="*/ 1 h 1985"/>
              <a:gd name="T92" fmla="*/ 1 w 1064"/>
              <a:gd name="T93" fmla="*/ 1 h 1985"/>
              <a:gd name="T94" fmla="*/ 1 w 1064"/>
              <a:gd name="T95" fmla="*/ 1 h 1985"/>
              <a:gd name="T96" fmla="*/ 1 w 1064"/>
              <a:gd name="T97" fmla="*/ 1 h 1985"/>
              <a:gd name="T98" fmla="*/ 1 w 1064"/>
              <a:gd name="T99" fmla="*/ 1 h 1985"/>
              <a:gd name="T100" fmla="*/ 1 w 1064"/>
              <a:gd name="T101" fmla="*/ 1 h 1985"/>
              <a:gd name="T102" fmla="*/ 1 w 1064"/>
              <a:gd name="T103" fmla="*/ 0 h 1985"/>
              <a:gd name="T104" fmla="*/ 1 w 1064"/>
              <a:gd name="T105" fmla="*/ 1 h 1985"/>
              <a:gd name="T106" fmla="*/ 1 w 1064"/>
              <a:gd name="T107" fmla="*/ 0 h 19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64" h="1985">
                <a:moveTo>
                  <a:pt x="187" y="0"/>
                </a:moveTo>
                <a:lnTo>
                  <a:pt x="144" y="86"/>
                </a:lnTo>
                <a:lnTo>
                  <a:pt x="116" y="86"/>
                </a:lnTo>
                <a:lnTo>
                  <a:pt x="86" y="173"/>
                </a:lnTo>
                <a:lnTo>
                  <a:pt x="116" y="202"/>
                </a:lnTo>
                <a:lnTo>
                  <a:pt x="101" y="259"/>
                </a:lnTo>
                <a:lnTo>
                  <a:pt x="58" y="259"/>
                </a:lnTo>
                <a:lnTo>
                  <a:pt x="0" y="360"/>
                </a:lnTo>
                <a:lnTo>
                  <a:pt x="15" y="403"/>
                </a:lnTo>
                <a:lnTo>
                  <a:pt x="0" y="432"/>
                </a:lnTo>
                <a:lnTo>
                  <a:pt x="15" y="504"/>
                </a:lnTo>
                <a:lnTo>
                  <a:pt x="101" y="590"/>
                </a:lnTo>
                <a:lnTo>
                  <a:pt x="144" y="532"/>
                </a:lnTo>
                <a:lnTo>
                  <a:pt x="260" y="662"/>
                </a:lnTo>
                <a:lnTo>
                  <a:pt x="245" y="791"/>
                </a:lnTo>
                <a:lnTo>
                  <a:pt x="288" y="978"/>
                </a:lnTo>
                <a:lnTo>
                  <a:pt x="316" y="1022"/>
                </a:lnTo>
                <a:lnTo>
                  <a:pt x="359" y="1323"/>
                </a:lnTo>
                <a:lnTo>
                  <a:pt x="331" y="1467"/>
                </a:lnTo>
                <a:lnTo>
                  <a:pt x="417" y="1568"/>
                </a:lnTo>
                <a:lnTo>
                  <a:pt x="417" y="1626"/>
                </a:lnTo>
                <a:lnTo>
                  <a:pt x="359" y="1870"/>
                </a:lnTo>
                <a:lnTo>
                  <a:pt x="374" y="1942"/>
                </a:lnTo>
                <a:lnTo>
                  <a:pt x="402" y="1985"/>
                </a:lnTo>
                <a:lnTo>
                  <a:pt x="490" y="1985"/>
                </a:lnTo>
                <a:lnTo>
                  <a:pt x="589" y="1927"/>
                </a:lnTo>
                <a:lnTo>
                  <a:pt x="690" y="1813"/>
                </a:lnTo>
                <a:lnTo>
                  <a:pt x="720" y="1770"/>
                </a:lnTo>
                <a:lnTo>
                  <a:pt x="733" y="1683"/>
                </a:lnTo>
                <a:lnTo>
                  <a:pt x="834" y="1654"/>
                </a:lnTo>
                <a:lnTo>
                  <a:pt x="849" y="1583"/>
                </a:lnTo>
                <a:lnTo>
                  <a:pt x="907" y="1583"/>
                </a:lnTo>
                <a:lnTo>
                  <a:pt x="978" y="1525"/>
                </a:lnTo>
                <a:lnTo>
                  <a:pt x="1021" y="1295"/>
                </a:lnTo>
                <a:lnTo>
                  <a:pt x="1064" y="1209"/>
                </a:lnTo>
                <a:lnTo>
                  <a:pt x="1064" y="1036"/>
                </a:lnTo>
                <a:lnTo>
                  <a:pt x="963" y="1036"/>
                </a:lnTo>
                <a:lnTo>
                  <a:pt x="806" y="964"/>
                </a:lnTo>
                <a:lnTo>
                  <a:pt x="791" y="921"/>
                </a:lnTo>
                <a:lnTo>
                  <a:pt x="763" y="762"/>
                </a:lnTo>
                <a:lnTo>
                  <a:pt x="720" y="676"/>
                </a:lnTo>
                <a:lnTo>
                  <a:pt x="604" y="619"/>
                </a:lnTo>
                <a:lnTo>
                  <a:pt x="576" y="561"/>
                </a:lnTo>
                <a:lnTo>
                  <a:pt x="561" y="432"/>
                </a:lnTo>
                <a:lnTo>
                  <a:pt x="490" y="432"/>
                </a:lnTo>
                <a:lnTo>
                  <a:pt x="475" y="288"/>
                </a:lnTo>
                <a:lnTo>
                  <a:pt x="447" y="288"/>
                </a:lnTo>
                <a:lnTo>
                  <a:pt x="447" y="144"/>
                </a:lnTo>
                <a:lnTo>
                  <a:pt x="417" y="144"/>
                </a:lnTo>
                <a:lnTo>
                  <a:pt x="417" y="72"/>
                </a:lnTo>
                <a:lnTo>
                  <a:pt x="389" y="15"/>
                </a:lnTo>
                <a:lnTo>
                  <a:pt x="346" y="0"/>
                </a:lnTo>
                <a:lnTo>
                  <a:pt x="316" y="29"/>
                </a:lnTo>
                <a:lnTo>
                  <a:pt x="187" y="0"/>
                </a:lnTo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2" name="Freeform 112"/>
          <p:cNvSpPr>
            <a:spLocks/>
          </p:cNvSpPr>
          <p:nvPr/>
        </p:nvSpPr>
        <p:spPr bwMode="auto">
          <a:xfrm>
            <a:off x="11018963" y="3052731"/>
            <a:ext cx="431370" cy="457990"/>
          </a:xfrm>
          <a:custGeom>
            <a:avLst/>
            <a:gdLst>
              <a:gd name="T0" fmla="*/ 28 w 419"/>
              <a:gd name="T1" fmla="*/ 0 h 416"/>
              <a:gd name="T2" fmla="*/ 28 w 419"/>
              <a:gd name="T3" fmla="*/ 10 h 416"/>
              <a:gd name="T4" fmla="*/ 35 w 419"/>
              <a:gd name="T5" fmla="*/ 10 h 416"/>
              <a:gd name="T6" fmla="*/ 38 w 419"/>
              <a:gd name="T7" fmla="*/ 16 h 416"/>
              <a:gd name="T8" fmla="*/ 38 w 419"/>
              <a:gd name="T9" fmla="*/ 26 h 416"/>
              <a:gd name="T10" fmla="*/ 41 w 419"/>
              <a:gd name="T11" fmla="*/ 36 h 416"/>
              <a:gd name="T12" fmla="*/ 46 w 419"/>
              <a:gd name="T13" fmla="*/ 34 h 416"/>
              <a:gd name="T14" fmla="*/ 50 w 419"/>
              <a:gd name="T15" fmla="*/ 59 h 416"/>
              <a:gd name="T16" fmla="*/ 46 w 419"/>
              <a:gd name="T17" fmla="*/ 70 h 416"/>
              <a:gd name="T18" fmla="*/ 48 w 419"/>
              <a:gd name="T19" fmla="*/ 86 h 416"/>
              <a:gd name="T20" fmla="*/ 46 w 419"/>
              <a:gd name="T21" fmla="*/ 88 h 416"/>
              <a:gd name="T22" fmla="*/ 46 w 419"/>
              <a:gd name="T23" fmla="*/ 88 h 416"/>
              <a:gd name="T24" fmla="*/ 43 w 419"/>
              <a:gd name="T25" fmla="*/ 94 h 416"/>
              <a:gd name="T26" fmla="*/ 41 w 419"/>
              <a:gd name="T27" fmla="*/ 86 h 416"/>
              <a:gd name="T28" fmla="*/ 28 w 419"/>
              <a:gd name="T29" fmla="*/ 86 h 416"/>
              <a:gd name="T30" fmla="*/ 25 w 419"/>
              <a:gd name="T31" fmla="*/ 102 h 416"/>
              <a:gd name="T32" fmla="*/ 25 w 419"/>
              <a:gd name="T33" fmla="*/ 108 h 416"/>
              <a:gd name="T34" fmla="*/ 25 w 419"/>
              <a:gd name="T35" fmla="*/ 124 h 416"/>
              <a:gd name="T36" fmla="*/ 28 w 419"/>
              <a:gd name="T37" fmla="*/ 124 h 416"/>
              <a:gd name="T38" fmla="*/ 28 w 419"/>
              <a:gd name="T39" fmla="*/ 136 h 416"/>
              <a:gd name="T40" fmla="*/ 22 w 419"/>
              <a:gd name="T41" fmla="*/ 136 h 416"/>
              <a:gd name="T42" fmla="*/ 22 w 419"/>
              <a:gd name="T43" fmla="*/ 108 h 416"/>
              <a:gd name="T44" fmla="*/ 20 w 419"/>
              <a:gd name="T45" fmla="*/ 98 h 416"/>
              <a:gd name="T46" fmla="*/ 14 w 419"/>
              <a:gd name="T47" fmla="*/ 98 h 416"/>
              <a:gd name="T48" fmla="*/ 11 w 419"/>
              <a:gd name="T49" fmla="*/ 90 h 416"/>
              <a:gd name="T50" fmla="*/ 11 w 419"/>
              <a:gd name="T51" fmla="*/ 76 h 416"/>
              <a:gd name="T52" fmla="*/ 7 w 419"/>
              <a:gd name="T53" fmla="*/ 70 h 416"/>
              <a:gd name="T54" fmla="*/ 7 w 419"/>
              <a:gd name="T55" fmla="*/ 59 h 416"/>
              <a:gd name="T56" fmla="*/ 0 w 419"/>
              <a:gd name="T57" fmla="*/ 46 h 416"/>
              <a:gd name="T58" fmla="*/ 4 w 419"/>
              <a:gd name="T59" fmla="*/ 39 h 416"/>
              <a:gd name="T60" fmla="*/ 8 w 419"/>
              <a:gd name="T61" fmla="*/ 26 h 416"/>
              <a:gd name="T62" fmla="*/ 12 w 419"/>
              <a:gd name="T63" fmla="*/ 8 h 416"/>
              <a:gd name="T64" fmla="*/ 17 w 419"/>
              <a:gd name="T65" fmla="*/ 0 h 416"/>
              <a:gd name="T66" fmla="*/ 28 w 419"/>
              <a:gd name="T67" fmla="*/ 0 h 41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19" h="416">
                <a:moveTo>
                  <a:pt x="243" y="0"/>
                </a:moveTo>
                <a:lnTo>
                  <a:pt x="243" y="32"/>
                </a:lnTo>
                <a:lnTo>
                  <a:pt x="293" y="32"/>
                </a:lnTo>
                <a:lnTo>
                  <a:pt x="327" y="47"/>
                </a:lnTo>
                <a:lnTo>
                  <a:pt x="327" y="79"/>
                </a:lnTo>
                <a:lnTo>
                  <a:pt x="343" y="111"/>
                </a:lnTo>
                <a:lnTo>
                  <a:pt x="394" y="103"/>
                </a:lnTo>
                <a:lnTo>
                  <a:pt x="419" y="182"/>
                </a:lnTo>
                <a:lnTo>
                  <a:pt x="394" y="214"/>
                </a:lnTo>
                <a:lnTo>
                  <a:pt x="411" y="261"/>
                </a:lnTo>
                <a:lnTo>
                  <a:pt x="402" y="269"/>
                </a:lnTo>
                <a:lnTo>
                  <a:pt x="394" y="269"/>
                </a:lnTo>
                <a:lnTo>
                  <a:pt x="369" y="285"/>
                </a:lnTo>
                <a:lnTo>
                  <a:pt x="343" y="261"/>
                </a:lnTo>
                <a:lnTo>
                  <a:pt x="243" y="261"/>
                </a:lnTo>
                <a:lnTo>
                  <a:pt x="218" y="308"/>
                </a:lnTo>
                <a:lnTo>
                  <a:pt x="208" y="332"/>
                </a:lnTo>
                <a:lnTo>
                  <a:pt x="210" y="380"/>
                </a:lnTo>
                <a:lnTo>
                  <a:pt x="234" y="378"/>
                </a:lnTo>
                <a:lnTo>
                  <a:pt x="244" y="416"/>
                </a:lnTo>
                <a:lnTo>
                  <a:pt x="196" y="416"/>
                </a:lnTo>
                <a:lnTo>
                  <a:pt x="184" y="332"/>
                </a:lnTo>
                <a:lnTo>
                  <a:pt x="176" y="300"/>
                </a:lnTo>
                <a:lnTo>
                  <a:pt x="117" y="300"/>
                </a:lnTo>
                <a:lnTo>
                  <a:pt x="92" y="276"/>
                </a:lnTo>
                <a:lnTo>
                  <a:pt x="92" y="229"/>
                </a:lnTo>
                <a:lnTo>
                  <a:pt x="58" y="214"/>
                </a:lnTo>
                <a:lnTo>
                  <a:pt x="58" y="182"/>
                </a:lnTo>
                <a:lnTo>
                  <a:pt x="0" y="142"/>
                </a:lnTo>
                <a:lnTo>
                  <a:pt x="17" y="119"/>
                </a:lnTo>
                <a:lnTo>
                  <a:pt x="67" y="79"/>
                </a:lnTo>
                <a:lnTo>
                  <a:pt x="109" y="24"/>
                </a:lnTo>
                <a:lnTo>
                  <a:pt x="142" y="0"/>
                </a:lnTo>
                <a:lnTo>
                  <a:pt x="243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3" name="Freeform 113"/>
          <p:cNvSpPr>
            <a:spLocks/>
          </p:cNvSpPr>
          <p:nvPr/>
        </p:nvSpPr>
        <p:spPr bwMode="auto">
          <a:xfrm>
            <a:off x="9899952" y="4744132"/>
            <a:ext cx="366433" cy="304546"/>
          </a:xfrm>
          <a:custGeom>
            <a:avLst/>
            <a:gdLst>
              <a:gd name="T0" fmla="*/ 13 w 348"/>
              <a:gd name="T1" fmla="*/ 0 h 282"/>
              <a:gd name="T2" fmla="*/ 20 w 348"/>
              <a:gd name="T3" fmla="*/ 6 h 282"/>
              <a:gd name="T4" fmla="*/ 15 w 348"/>
              <a:gd name="T5" fmla="*/ 15 h 282"/>
              <a:gd name="T6" fmla="*/ 23 w 348"/>
              <a:gd name="T7" fmla="*/ 22 h 282"/>
              <a:gd name="T8" fmla="*/ 29 w 348"/>
              <a:gd name="T9" fmla="*/ 11 h 282"/>
              <a:gd name="T10" fmla="*/ 36 w 348"/>
              <a:gd name="T11" fmla="*/ 18 h 282"/>
              <a:gd name="T12" fmla="*/ 28 w 348"/>
              <a:gd name="T13" fmla="*/ 34 h 282"/>
              <a:gd name="T14" fmla="*/ 30 w 348"/>
              <a:gd name="T15" fmla="*/ 37 h 282"/>
              <a:gd name="T16" fmla="*/ 40 w 348"/>
              <a:gd name="T17" fmla="*/ 22 h 282"/>
              <a:gd name="T18" fmla="*/ 52 w 348"/>
              <a:gd name="T19" fmla="*/ 30 h 282"/>
              <a:gd name="T20" fmla="*/ 52 w 348"/>
              <a:gd name="T21" fmla="*/ 41 h 282"/>
              <a:gd name="T22" fmla="*/ 60 w 348"/>
              <a:gd name="T23" fmla="*/ 49 h 282"/>
              <a:gd name="T24" fmla="*/ 62 w 348"/>
              <a:gd name="T25" fmla="*/ 55 h 282"/>
              <a:gd name="T26" fmla="*/ 53 w 348"/>
              <a:gd name="T27" fmla="*/ 65 h 282"/>
              <a:gd name="T28" fmla="*/ 40 w 348"/>
              <a:gd name="T29" fmla="*/ 61 h 282"/>
              <a:gd name="T30" fmla="*/ 33 w 348"/>
              <a:gd name="T31" fmla="*/ 59 h 282"/>
              <a:gd name="T32" fmla="*/ 27 w 348"/>
              <a:gd name="T33" fmla="*/ 61 h 282"/>
              <a:gd name="T34" fmla="*/ 26 w 348"/>
              <a:gd name="T35" fmla="*/ 55 h 282"/>
              <a:gd name="T36" fmla="*/ 21 w 348"/>
              <a:gd name="T37" fmla="*/ 51 h 282"/>
              <a:gd name="T38" fmla="*/ 29 w 348"/>
              <a:gd name="T39" fmla="*/ 40 h 282"/>
              <a:gd name="T40" fmla="*/ 30 w 348"/>
              <a:gd name="T41" fmla="*/ 37 h 282"/>
              <a:gd name="T42" fmla="*/ 27 w 348"/>
              <a:gd name="T43" fmla="*/ 35 h 282"/>
              <a:gd name="T44" fmla="*/ 25 w 348"/>
              <a:gd name="T45" fmla="*/ 38 h 282"/>
              <a:gd name="T46" fmla="*/ 19 w 348"/>
              <a:gd name="T47" fmla="*/ 41 h 282"/>
              <a:gd name="T48" fmla="*/ 9 w 348"/>
              <a:gd name="T49" fmla="*/ 37 h 282"/>
              <a:gd name="T50" fmla="*/ 12 w 348"/>
              <a:gd name="T51" fmla="*/ 30 h 282"/>
              <a:gd name="T52" fmla="*/ 9 w 348"/>
              <a:gd name="T53" fmla="*/ 27 h 282"/>
              <a:gd name="T54" fmla="*/ 5 w 348"/>
              <a:gd name="T55" fmla="*/ 32 h 282"/>
              <a:gd name="T56" fmla="*/ 0 w 348"/>
              <a:gd name="T57" fmla="*/ 23 h 282"/>
              <a:gd name="T58" fmla="*/ 13 w 348"/>
              <a:gd name="T59" fmla="*/ 2 h 28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348" h="282">
                <a:moveTo>
                  <a:pt x="70" y="0"/>
                </a:moveTo>
                <a:lnTo>
                  <a:pt x="110" y="24"/>
                </a:lnTo>
                <a:lnTo>
                  <a:pt x="84" y="64"/>
                </a:lnTo>
                <a:lnTo>
                  <a:pt x="130" y="92"/>
                </a:lnTo>
                <a:lnTo>
                  <a:pt x="164" y="45"/>
                </a:lnTo>
                <a:lnTo>
                  <a:pt x="210" y="78"/>
                </a:lnTo>
                <a:lnTo>
                  <a:pt x="160" y="148"/>
                </a:lnTo>
                <a:lnTo>
                  <a:pt x="174" y="156"/>
                </a:lnTo>
                <a:lnTo>
                  <a:pt x="226" y="92"/>
                </a:lnTo>
                <a:lnTo>
                  <a:pt x="290" y="132"/>
                </a:lnTo>
                <a:lnTo>
                  <a:pt x="290" y="179"/>
                </a:lnTo>
                <a:lnTo>
                  <a:pt x="340" y="211"/>
                </a:lnTo>
                <a:lnTo>
                  <a:pt x="348" y="235"/>
                </a:lnTo>
                <a:lnTo>
                  <a:pt x="298" y="282"/>
                </a:lnTo>
                <a:lnTo>
                  <a:pt x="223" y="266"/>
                </a:lnTo>
                <a:lnTo>
                  <a:pt x="189" y="251"/>
                </a:lnTo>
                <a:lnTo>
                  <a:pt x="155" y="266"/>
                </a:lnTo>
                <a:lnTo>
                  <a:pt x="147" y="235"/>
                </a:lnTo>
                <a:lnTo>
                  <a:pt x="113" y="219"/>
                </a:lnTo>
                <a:lnTo>
                  <a:pt x="164" y="172"/>
                </a:lnTo>
                <a:lnTo>
                  <a:pt x="168" y="160"/>
                </a:lnTo>
                <a:lnTo>
                  <a:pt x="154" y="150"/>
                </a:lnTo>
                <a:lnTo>
                  <a:pt x="138" y="163"/>
                </a:lnTo>
                <a:lnTo>
                  <a:pt x="105" y="179"/>
                </a:lnTo>
                <a:lnTo>
                  <a:pt x="46" y="156"/>
                </a:lnTo>
                <a:lnTo>
                  <a:pt x="63" y="132"/>
                </a:lnTo>
                <a:lnTo>
                  <a:pt x="46" y="116"/>
                </a:lnTo>
                <a:lnTo>
                  <a:pt x="29" y="140"/>
                </a:lnTo>
                <a:lnTo>
                  <a:pt x="0" y="98"/>
                </a:lnTo>
                <a:lnTo>
                  <a:pt x="72" y="2"/>
                </a:lnTo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4" name="Freeform 114"/>
          <p:cNvSpPr>
            <a:spLocks/>
          </p:cNvSpPr>
          <p:nvPr/>
        </p:nvSpPr>
        <p:spPr bwMode="auto">
          <a:xfrm>
            <a:off x="9197237" y="5791301"/>
            <a:ext cx="163503" cy="163986"/>
          </a:xfrm>
          <a:custGeom>
            <a:avLst/>
            <a:gdLst>
              <a:gd name="T0" fmla="*/ 5 w 170"/>
              <a:gd name="T1" fmla="*/ 38 h 143"/>
              <a:gd name="T2" fmla="*/ 6 w 170"/>
              <a:gd name="T3" fmla="*/ 56 h 143"/>
              <a:gd name="T4" fmla="*/ 6 w 170"/>
              <a:gd name="T5" fmla="*/ 91 h 143"/>
              <a:gd name="T6" fmla="*/ 4 w 170"/>
              <a:gd name="T7" fmla="*/ 93 h 143"/>
              <a:gd name="T8" fmla="*/ 2 w 170"/>
              <a:gd name="T9" fmla="*/ 99 h 143"/>
              <a:gd name="T10" fmla="*/ 2 w 170"/>
              <a:gd name="T11" fmla="*/ 57 h 143"/>
              <a:gd name="T12" fmla="*/ 0 w 170"/>
              <a:gd name="T13" fmla="*/ 53 h 143"/>
              <a:gd name="T14" fmla="*/ 2 w 170"/>
              <a:gd name="T15" fmla="*/ 23 h 143"/>
              <a:gd name="T16" fmla="*/ 2 w 170"/>
              <a:gd name="T17" fmla="*/ 0 h 143"/>
              <a:gd name="T18" fmla="*/ 3 w 170"/>
              <a:gd name="T19" fmla="*/ 22 h 143"/>
              <a:gd name="T20" fmla="*/ 5 w 170"/>
              <a:gd name="T21" fmla="*/ 38 h 14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0" h="143">
                <a:moveTo>
                  <a:pt x="148" y="56"/>
                </a:moveTo>
                <a:lnTo>
                  <a:pt x="170" y="78"/>
                </a:lnTo>
                <a:lnTo>
                  <a:pt x="166" y="132"/>
                </a:lnTo>
                <a:lnTo>
                  <a:pt x="114" y="135"/>
                </a:lnTo>
                <a:lnTo>
                  <a:pt x="80" y="143"/>
                </a:lnTo>
                <a:lnTo>
                  <a:pt x="5" y="80"/>
                </a:lnTo>
                <a:lnTo>
                  <a:pt x="0" y="72"/>
                </a:lnTo>
                <a:lnTo>
                  <a:pt x="34" y="32"/>
                </a:lnTo>
                <a:lnTo>
                  <a:pt x="72" y="0"/>
                </a:lnTo>
                <a:lnTo>
                  <a:pt x="98" y="22"/>
                </a:lnTo>
                <a:lnTo>
                  <a:pt x="148" y="5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5" name="Freeform 115"/>
          <p:cNvSpPr>
            <a:spLocks/>
          </p:cNvSpPr>
          <p:nvPr/>
        </p:nvSpPr>
        <p:spPr bwMode="auto">
          <a:xfrm>
            <a:off x="11115210" y="5288801"/>
            <a:ext cx="480073" cy="578637"/>
          </a:xfrm>
          <a:custGeom>
            <a:avLst/>
            <a:gdLst>
              <a:gd name="T0" fmla="*/ 1 w 805"/>
              <a:gd name="T1" fmla="*/ 1 h 964"/>
              <a:gd name="T2" fmla="*/ 1 w 805"/>
              <a:gd name="T3" fmla="*/ 1 h 964"/>
              <a:gd name="T4" fmla="*/ 1 w 805"/>
              <a:gd name="T5" fmla="*/ 1 h 964"/>
              <a:gd name="T6" fmla="*/ 1 w 805"/>
              <a:gd name="T7" fmla="*/ 1 h 964"/>
              <a:gd name="T8" fmla="*/ 1 w 805"/>
              <a:gd name="T9" fmla="*/ 1 h 964"/>
              <a:gd name="T10" fmla="*/ 1 w 805"/>
              <a:gd name="T11" fmla="*/ 1 h 964"/>
              <a:gd name="T12" fmla="*/ 1 w 805"/>
              <a:gd name="T13" fmla="*/ 1 h 964"/>
              <a:gd name="T14" fmla="*/ 1 w 805"/>
              <a:gd name="T15" fmla="*/ 1 h 964"/>
              <a:gd name="T16" fmla="*/ 1 w 805"/>
              <a:gd name="T17" fmla="*/ 1 h 964"/>
              <a:gd name="T18" fmla="*/ 1 w 805"/>
              <a:gd name="T19" fmla="*/ 1 h 964"/>
              <a:gd name="T20" fmla="*/ 1 w 805"/>
              <a:gd name="T21" fmla="*/ 1 h 964"/>
              <a:gd name="T22" fmla="*/ 1 w 805"/>
              <a:gd name="T23" fmla="*/ 1 h 964"/>
              <a:gd name="T24" fmla="*/ 1 w 805"/>
              <a:gd name="T25" fmla="*/ 1 h 964"/>
              <a:gd name="T26" fmla="*/ 1 w 805"/>
              <a:gd name="T27" fmla="*/ 1 h 964"/>
              <a:gd name="T28" fmla="*/ 1 w 805"/>
              <a:gd name="T29" fmla="*/ 1 h 964"/>
              <a:gd name="T30" fmla="*/ 1 w 805"/>
              <a:gd name="T31" fmla="*/ 1 h 964"/>
              <a:gd name="T32" fmla="*/ 1 w 805"/>
              <a:gd name="T33" fmla="*/ 1 h 964"/>
              <a:gd name="T34" fmla="*/ 1 w 805"/>
              <a:gd name="T35" fmla="*/ 1 h 964"/>
              <a:gd name="T36" fmla="*/ 1 w 805"/>
              <a:gd name="T37" fmla="*/ 1 h 964"/>
              <a:gd name="T38" fmla="*/ 1 w 805"/>
              <a:gd name="T39" fmla="*/ 1 h 964"/>
              <a:gd name="T40" fmla="*/ 1 w 805"/>
              <a:gd name="T41" fmla="*/ 1 h 964"/>
              <a:gd name="T42" fmla="*/ 1 w 805"/>
              <a:gd name="T43" fmla="*/ 1 h 964"/>
              <a:gd name="T44" fmla="*/ 1 w 805"/>
              <a:gd name="T45" fmla="*/ 1 h 964"/>
              <a:gd name="T46" fmla="*/ 1 w 805"/>
              <a:gd name="T47" fmla="*/ 1 h 964"/>
              <a:gd name="T48" fmla="*/ 1 w 805"/>
              <a:gd name="T49" fmla="*/ 1 h 964"/>
              <a:gd name="T50" fmla="*/ 1 w 805"/>
              <a:gd name="T51" fmla="*/ 1 h 964"/>
              <a:gd name="T52" fmla="*/ 1 w 805"/>
              <a:gd name="T53" fmla="*/ 1 h 964"/>
              <a:gd name="T54" fmla="*/ 1 w 805"/>
              <a:gd name="T55" fmla="*/ 1 h 964"/>
              <a:gd name="T56" fmla="*/ 0 w 805"/>
              <a:gd name="T57" fmla="*/ 1 h 964"/>
              <a:gd name="T58" fmla="*/ 1 w 805"/>
              <a:gd name="T59" fmla="*/ 1 h 964"/>
              <a:gd name="T60" fmla="*/ 1 w 805"/>
              <a:gd name="T61" fmla="*/ 1 h 964"/>
              <a:gd name="T62" fmla="*/ 1 w 805"/>
              <a:gd name="T63" fmla="*/ 1 h 964"/>
              <a:gd name="T64" fmla="*/ 1 w 805"/>
              <a:gd name="T65" fmla="*/ 1 h 964"/>
              <a:gd name="T66" fmla="*/ 1 w 805"/>
              <a:gd name="T67" fmla="*/ 1 h 964"/>
              <a:gd name="T68" fmla="*/ 1 w 805"/>
              <a:gd name="T69" fmla="*/ 0 h 964"/>
              <a:gd name="T70" fmla="*/ 1 w 805"/>
              <a:gd name="T71" fmla="*/ 0 h 964"/>
              <a:gd name="T72" fmla="*/ 1 w 805"/>
              <a:gd name="T73" fmla="*/ 1 h 96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05" h="964">
                <a:moveTo>
                  <a:pt x="230" y="115"/>
                </a:moveTo>
                <a:lnTo>
                  <a:pt x="317" y="115"/>
                </a:lnTo>
                <a:lnTo>
                  <a:pt x="475" y="273"/>
                </a:lnTo>
                <a:lnTo>
                  <a:pt x="504" y="273"/>
                </a:lnTo>
                <a:lnTo>
                  <a:pt x="633" y="360"/>
                </a:lnTo>
                <a:lnTo>
                  <a:pt x="661" y="331"/>
                </a:lnTo>
                <a:lnTo>
                  <a:pt x="561" y="259"/>
                </a:lnTo>
                <a:lnTo>
                  <a:pt x="590" y="187"/>
                </a:lnTo>
                <a:lnTo>
                  <a:pt x="719" y="158"/>
                </a:lnTo>
                <a:lnTo>
                  <a:pt x="777" y="187"/>
                </a:lnTo>
                <a:lnTo>
                  <a:pt x="805" y="331"/>
                </a:lnTo>
                <a:lnTo>
                  <a:pt x="792" y="374"/>
                </a:lnTo>
                <a:lnTo>
                  <a:pt x="748" y="432"/>
                </a:lnTo>
                <a:lnTo>
                  <a:pt x="734" y="518"/>
                </a:lnTo>
                <a:lnTo>
                  <a:pt x="661" y="604"/>
                </a:lnTo>
                <a:lnTo>
                  <a:pt x="605" y="633"/>
                </a:lnTo>
                <a:lnTo>
                  <a:pt x="661" y="748"/>
                </a:lnTo>
                <a:lnTo>
                  <a:pt x="734" y="748"/>
                </a:lnTo>
                <a:lnTo>
                  <a:pt x="748" y="806"/>
                </a:lnTo>
                <a:lnTo>
                  <a:pt x="705" y="849"/>
                </a:lnTo>
                <a:lnTo>
                  <a:pt x="705" y="892"/>
                </a:lnTo>
                <a:lnTo>
                  <a:pt x="676" y="935"/>
                </a:lnTo>
                <a:lnTo>
                  <a:pt x="575" y="950"/>
                </a:lnTo>
                <a:lnTo>
                  <a:pt x="518" y="964"/>
                </a:lnTo>
                <a:lnTo>
                  <a:pt x="374" y="676"/>
                </a:lnTo>
                <a:lnTo>
                  <a:pt x="273" y="662"/>
                </a:lnTo>
                <a:lnTo>
                  <a:pt x="158" y="532"/>
                </a:lnTo>
                <a:lnTo>
                  <a:pt x="101" y="532"/>
                </a:lnTo>
                <a:lnTo>
                  <a:pt x="0" y="432"/>
                </a:lnTo>
                <a:lnTo>
                  <a:pt x="43" y="345"/>
                </a:lnTo>
                <a:lnTo>
                  <a:pt x="101" y="331"/>
                </a:lnTo>
                <a:lnTo>
                  <a:pt x="130" y="230"/>
                </a:lnTo>
                <a:lnTo>
                  <a:pt x="130" y="101"/>
                </a:lnTo>
                <a:lnTo>
                  <a:pt x="101" y="14"/>
                </a:lnTo>
                <a:lnTo>
                  <a:pt x="158" y="0"/>
                </a:lnTo>
                <a:lnTo>
                  <a:pt x="230" y="0"/>
                </a:lnTo>
                <a:lnTo>
                  <a:pt x="230" y="11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6" name="Freeform 116"/>
          <p:cNvSpPr>
            <a:spLocks/>
          </p:cNvSpPr>
          <p:nvPr/>
        </p:nvSpPr>
        <p:spPr bwMode="auto">
          <a:xfrm>
            <a:off x="11162753" y="5005339"/>
            <a:ext cx="432530" cy="502501"/>
          </a:xfrm>
          <a:custGeom>
            <a:avLst/>
            <a:gdLst>
              <a:gd name="T0" fmla="*/ 1 w 719"/>
              <a:gd name="T1" fmla="*/ 1 h 834"/>
              <a:gd name="T2" fmla="*/ 1 w 719"/>
              <a:gd name="T3" fmla="*/ 1 h 834"/>
              <a:gd name="T4" fmla="*/ 1 w 719"/>
              <a:gd name="T5" fmla="*/ 1 h 834"/>
              <a:gd name="T6" fmla="*/ 1 w 719"/>
              <a:gd name="T7" fmla="*/ 1 h 834"/>
              <a:gd name="T8" fmla="*/ 1 w 719"/>
              <a:gd name="T9" fmla="*/ 1 h 834"/>
              <a:gd name="T10" fmla="*/ 1 w 719"/>
              <a:gd name="T11" fmla="*/ 1 h 834"/>
              <a:gd name="T12" fmla="*/ 1 w 719"/>
              <a:gd name="T13" fmla="*/ 0 h 834"/>
              <a:gd name="T14" fmla="*/ 1 w 719"/>
              <a:gd name="T15" fmla="*/ 1 h 834"/>
              <a:gd name="T16" fmla="*/ 1 w 719"/>
              <a:gd name="T17" fmla="*/ 1 h 834"/>
              <a:gd name="T18" fmla="*/ 1 w 719"/>
              <a:gd name="T19" fmla="*/ 1 h 834"/>
              <a:gd name="T20" fmla="*/ 1 w 719"/>
              <a:gd name="T21" fmla="*/ 1 h 834"/>
              <a:gd name="T22" fmla="*/ 1 w 719"/>
              <a:gd name="T23" fmla="*/ 1 h 834"/>
              <a:gd name="T24" fmla="*/ 1 w 719"/>
              <a:gd name="T25" fmla="*/ 1 h 834"/>
              <a:gd name="T26" fmla="*/ 1 w 719"/>
              <a:gd name="T27" fmla="*/ 1 h 834"/>
              <a:gd name="T28" fmla="*/ 0 w 719"/>
              <a:gd name="T29" fmla="*/ 1 h 834"/>
              <a:gd name="T30" fmla="*/ 0 w 719"/>
              <a:gd name="T31" fmla="*/ 1 h 834"/>
              <a:gd name="T32" fmla="*/ 1 w 719"/>
              <a:gd name="T33" fmla="*/ 1 h 834"/>
              <a:gd name="T34" fmla="*/ 1 w 719"/>
              <a:gd name="T35" fmla="*/ 1 h 834"/>
              <a:gd name="T36" fmla="*/ 1 w 719"/>
              <a:gd name="T37" fmla="*/ 1 h 834"/>
              <a:gd name="T38" fmla="*/ 1 w 719"/>
              <a:gd name="T39" fmla="*/ 1 h 834"/>
              <a:gd name="T40" fmla="*/ 1 w 719"/>
              <a:gd name="T41" fmla="*/ 1 h 834"/>
              <a:gd name="T42" fmla="*/ 1 w 719"/>
              <a:gd name="T43" fmla="*/ 1 h 834"/>
              <a:gd name="T44" fmla="*/ 1 w 719"/>
              <a:gd name="T45" fmla="*/ 1 h 834"/>
              <a:gd name="T46" fmla="*/ 1 w 719"/>
              <a:gd name="T47" fmla="*/ 1 h 834"/>
              <a:gd name="T48" fmla="*/ 1 w 719"/>
              <a:gd name="T49" fmla="*/ 1 h 834"/>
              <a:gd name="T50" fmla="*/ 1 w 719"/>
              <a:gd name="T51" fmla="*/ 1 h 834"/>
              <a:gd name="T52" fmla="*/ 1 w 719"/>
              <a:gd name="T53" fmla="*/ 1 h 834"/>
              <a:gd name="T54" fmla="*/ 1 w 719"/>
              <a:gd name="T55" fmla="*/ 1 h 834"/>
              <a:gd name="T56" fmla="*/ 1 w 719"/>
              <a:gd name="T57" fmla="*/ 1 h 834"/>
              <a:gd name="T58" fmla="*/ 1 w 719"/>
              <a:gd name="T59" fmla="*/ 1 h 834"/>
              <a:gd name="T60" fmla="*/ 1 w 719"/>
              <a:gd name="T61" fmla="*/ 1 h 834"/>
              <a:gd name="T62" fmla="*/ 1 w 719"/>
              <a:gd name="T63" fmla="*/ 1 h 834"/>
              <a:gd name="T64" fmla="*/ 1 w 719"/>
              <a:gd name="T65" fmla="*/ 1 h 834"/>
              <a:gd name="T66" fmla="*/ 1 w 719"/>
              <a:gd name="T67" fmla="*/ 1 h 834"/>
              <a:gd name="T68" fmla="*/ 1 w 719"/>
              <a:gd name="T69" fmla="*/ 1 h 834"/>
              <a:gd name="T70" fmla="*/ 1 w 719"/>
              <a:gd name="T71" fmla="*/ 1 h 834"/>
              <a:gd name="T72" fmla="*/ 1 w 719"/>
              <a:gd name="T73" fmla="*/ 1 h 834"/>
              <a:gd name="T74" fmla="*/ 1 w 719"/>
              <a:gd name="T75" fmla="*/ 1 h 8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19" h="834">
                <a:moveTo>
                  <a:pt x="375" y="201"/>
                </a:moveTo>
                <a:lnTo>
                  <a:pt x="302" y="143"/>
                </a:lnTo>
                <a:lnTo>
                  <a:pt x="259" y="129"/>
                </a:lnTo>
                <a:lnTo>
                  <a:pt x="231" y="86"/>
                </a:lnTo>
                <a:lnTo>
                  <a:pt x="187" y="71"/>
                </a:lnTo>
                <a:lnTo>
                  <a:pt x="130" y="14"/>
                </a:lnTo>
                <a:lnTo>
                  <a:pt x="58" y="0"/>
                </a:lnTo>
                <a:lnTo>
                  <a:pt x="44" y="43"/>
                </a:lnTo>
                <a:lnTo>
                  <a:pt x="58" y="86"/>
                </a:lnTo>
                <a:lnTo>
                  <a:pt x="29" y="129"/>
                </a:lnTo>
                <a:lnTo>
                  <a:pt x="130" y="244"/>
                </a:lnTo>
                <a:lnTo>
                  <a:pt x="130" y="330"/>
                </a:lnTo>
                <a:lnTo>
                  <a:pt x="101" y="330"/>
                </a:lnTo>
                <a:lnTo>
                  <a:pt x="44" y="301"/>
                </a:lnTo>
                <a:lnTo>
                  <a:pt x="0" y="330"/>
                </a:lnTo>
                <a:lnTo>
                  <a:pt x="0" y="431"/>
                </a:lnTo>
                <a:lnTo>
                  <a:pt x="15" y="488"/>
                </a:lnTo>
                <a:lnTo>
                  <a:pt x="72" y="474"/>
                </a:lnTo>
                <a:lnTo>
                  <a:pt x="144" y="474"/>
                </a:lnTo>
                <a:lnTo>
                  <a:pt x="144" y="589"/>
                </a:lnTo>
                <a:lnTo>
                  <a:pt x="231" y="589"/>
                </a:lnTo>
                <a:lnTo>
                  <a:pt x="288" y="647"/>
                </a:lnTo>
                <a:lnTo>
                  <a:pt x="389" y="747"/>
                </a:lnTo>
                <a:lnTo>
                  <a:pt x="418" y="747"/>
                </a:lnTo>
                <a:lnTo>
                  <a:pt x="547" y="834"/>
                </a:lnTo>
                <a:lnTo>
                  <a:pt x="575" y="805"/>
                </a:lnTo>
                <a:lnTo>
                  <a:pt x="475" y="733"/>
                </a:lnTo>
                <a:lnTo>
                  <a:pt x="504" y="661"/>
                </a:lnTo>
                <a:lnTo>
                  <a:pt x="633" y="632"/>
                </a:lnTo>
                <a:lnTo>
                  <a:pt x="691" y="661"/>
                </a:lnTo>
                <a:lnTo>
                  <a:pt x="691" y="532"/>
                </a:lnTo>
                <a:lnTo>
                  <a:pt x="662" y="488"/>
                </a:lnTo>
                <a:lnTo>
                  <a:pt x="719" y="431"/>
                </a:lnTo>
                <a:lnTo>
                  <a:pt x="676" y="287"/>
                </a:lnTo>
                <a:lnTo>
                  <a:pt x="676" y="187"/>
                </a:lnTo>
                <a:lnTo>
                  <a:pt x="575" y="100"/>
                </a:lnTo>
                <a:lnTo>
                  <a:pt x="461" y="201"/>
                </a:lnTo>
                <a:lnTo>
                  <a:pt x="375" y="20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7" name="Text Box 117"/>
          <p:cNvSpPr txBox="1">
            <a:spLocks noChangeArrowheads="1"/>
          </p:cNvSpPr>
          <p:nvPr/>
        </p:nvSpPr>
        <p:spPr bwMode="auto">
          <a:xfrm>
            <a:off x="10816034" y="4744132"/>
            <a:ext cx="134513" cy="34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32105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8" name="Text Box 118"/>
          <p:cNvSpPr txBox="1">
            <a:spLocks noChangeArrowheads="1"/>
          </p:cNvSpPr>
          <p:nvPr/>
        </p:nvSpPr>
        <p:spPr bwMode="auto">
          <a:xfrm>
            <a:off x="10344078" y="3882033"/>
            <a:ext cx="470796" cy="174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32105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9" name="Text Box 124"/>
          <p:cNvSpPr txBox="1">
            <a:spLocks noChangeArrowheads="1"/>
          </p:cNvSpPr>
          <p:nvPr/>
        </p:nvSpPr>
        <p:spPr bwMode="auto">
          <a:xfrm>
            <a:off x="8642097" y="4156894"/>
            <a:ext cx="466158" cy="205384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堺市</a:t>
            </a:r>
          </a:p>
        </p:txBody>
      </p:sp>
      <p:sp>
        <p:nvSpPr>
          <p:cNvPr id="140" name="Text Box 126"/>
          <p:cNvSpPr txBox="1">
            <a:spLocks noChangeArrowheads="1"/>
          </p:cNvSpPr>
          <p:nvPr/>
        </p:nvSpPr>
        <p:spPr bwMode="auto">
          <a:xfrm>
            <a:off x="9056995" y="3423332"/>
            <a:ext cx="605310" cy="216434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大阪市</a:t>
            </a:r>
          </a:p>
        </p:txBody>
      </p:sp>
      <p:sp>
        <p:nvSpPr>
          <p:cNvPr id="141" name="Freeform 127"/>
          <p:cNvSpPr>
            <a:spLocks/>
          </p:cNvSpPr>
          <p:nvPr/>
        </p:nvSpPr>
        <p:spPr bwMode="auto">
          <a:xfrm>
            <a:off x="9814142" y="4013222"/>
            <a:ext cx="96247" cy="86678"/>
          </a:xfrm>
          <a:custGeom>
            <a:avLst/>
            <a:gdLst>
              <a:gd name="T0" fmla="*/ 0 w 94"/>
              <a:gd name="T1" fmla="*/ 32 h 74"/>
              <a:gd name="T2" fmla="*/ 4 w 94"/>
              <a:gd name="T3" fmla="*/ 0 h 74"/>
              <a:gd name="T4" fmla="*/ 7 w 94"/>
              <a:gd name="T5" fmla="*/ 10 h 74"/>
              <a:gd name="T6" fmla="*/ 5 w 94"/>
              <a:gd name="T7" fmla="*/ 36 h 74"/>
              <a:gd name="T8" fmla="*/ 10 w 94"/>
              <a:gd name="T9" fmla="*/ 44 h 74"/>
              <a:gd name="T10" fmla="*/ 10 w 94"/>
              <a:gd name="T11" fmla="*/ 74 h 74"/>
              <a:gd name="T12" fmla="*/ 4 w 94"/>
              <a:gd name="T13" fmla="*/ 62 h 74"/>
              <a:gd name="T14" fmla="*/ 0 w 94"/>
              <a:gd name="T15" fmla="*/ 32 h 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4" h="74">
                <a:moveTo>
                  <a:pt x="0" y="32"/>
                </a:moveTo>
                <a:lnTo>
                  <a:pt x="18" y="0"/>
                </a:lnTo>
                <a:lnTo>
                  <a:pt x="62" y="10"/>
                </a:lnTo>
                <a:lnTo>
                  <a:pt x="50" y="36"/>
                </a:lnTo>
                <a:lnTo>
                  <a:pt x="88" y="44"/>
                </a:lnTo>
                <a:lnTo>
                  <a:pt x="94" y="74"/>
                </a:lnTo>
                <a:lnTo>
                  <a:pt x="26" y="62"/>
                </a:lnTo>
                <a:lnTo>
                  <a:pt x="0" y="32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2" name="Freeform 128"/>
          <p:cNvSpPr>
            <a:spLocks/>
          </p:cNvSpPr>
          <p:nvPr/>
        </p:nvSpPr>
        <p:spPr bwMode="auto">
          <a:xfrm>
            <a:off x="9621649" y="5245461"/>
            <a:ext cx="85810" cy="131189"/>
          </a:xfrm>
          <a:custGeom>
            <a:avLst/>
            <a:gdLst>
              <a:gd name="T0" fmla="*/ 0 w 82"/>
              <a:gd name="T1" fmla="*/ 70 h 112"/>
              <a:gd name="T2" fmla="*/ 5 w 82"/>
              <a:gd name="T3" fmla="*/ 112 h 112"/>
              <a:gd name="T4" fmla="*/ 13 w 82"/>
              <a:gd name="T5" fmla="*/ 60 h 112"/>
              <a:gd name="T6" fmla="*/ 10 w 82"/>
              <a:gd name="T7" fmla="*/ 0 h 112"/>
              <a:gd name="T8" fmla="*/ 0 w 82"/>
              <a:gd name="T9" fmla="*/ 70 h 1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2" h="112">
                <a:moveTo>
                  <a:pt x="0" y="70"/>
                </a:moveTo>
                <a:lnTo>
                  <a:pt x="36" y="112"/>
                </a:lnTo>
                <a:lnTo>
                  <a:pt x="82" y="60"/>
                </a:lnTo>
                <a:lnTo>
                  <a:pt x="56" y="0"/>
                </a:lnTo>
                <a:lnTo>
                  <a:pt x="0" y="7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3" name="Freeform 129"/>
          <p:cNvSpPr>
            <a:spLocks/>
          </p:cNvSpPr>
          <p:nvPr/>
        </p:nvSpPr>
        <p:spPr bwMode="auto">
          <a:xfrm>
            <a:off x="8792537" y="5387192"/>
            <a:ext cx="510223" cy="338514"/>
          </a:xfrm>
          <a:custGeom>
            <a:avLst/>
            <a:gdLst>
              <a:gd name="T0" fmla="*/ 10 w 502"/>
              <a:gd name="T1" fmla="*/ 78 h 306"/>
              <a:gd name="T2" fmla="*/ 12 w 502"/>
              <a:gd name="T3" fmla="*/ 92 h 306"/>
              <a:gd name="T4" fmla="*/ 15 w 502"/>
              <a:gd name="T5" fmla="*/ 92 h 306"/>
              <a:gd name="T6" fmla="*/ 31 w 502"/>
              <a:gd name="T7" fmla="*/ 42 h 306"/>
              <a:gd name="T8" fmla="*/ 46 w 502"/>
              <a:gd name="T9" fmla="*/ 109 h 306"/>
              <a:gd name="T10" fmla="*/ 46 w 502"/>
              <a:gd name="T11" fmla="*/ 108 h 306"/>
              <a:gd name="T12" fmla="*/ 29 w 502"/>
              <a:gd name="T13" fmla="*/ 27 h 306"/>
              <a:gd name="T14" fmla="*/ 26 w 502"/>
              <a:gd name="T15" fmla="*/ 26 h 306"/>
              <a:gd name="T16" fmla="*/ 24 w 502"/>
              <a:gd name="T17" fmla="*/ 33 h 306"/>
              <a:gd name="T18" fmla="*/ 22 w 502"/>
              <a:gd name="T19" fmla="*/ 27 h 306"/>
              <a:gd name="T20" fmla="*/ 27 w 502"/>
              <a:gd name="T21" fmla="*/ 11 h 306"/>
              <a:gd name="T22" fmla="*/ 24 w 502"/>
              <a:gd name="T23" fmla="*/ 9 h 306"/>
              <a:gd name="T24" fmla="*/ 22 w 502"/>
              <a:gd name="T25" fmla="*/ 0 h 306"/>
              <a:gd name="T26" fmla="*/ 0 w 502"/>
              <a:gd name="T27" fmla="*/ 66 h 306"/>
              <a:gd name="T28" fmla="*/ 4 w 502"/>
              <a:gd name="T29" fmla="*/ 77 h 306"/>
              <a:gd name="T30" fmla="*/ 9 w 502"/>
              <a:gd name="T31" fmla="*/ 58 h 306"/>
              <a:gd name="T32" fmla="*/ 10 w 502"/>
              <a:gd name="T33" fmla="*/ 64 h 306"/>
              <a:gd name="T34" fmla="*/ 13 w 502"/>
              <a:gd name="T35" fmla="*/ 57 h 306"/>
              <a:gd name="T36" fmla="*/ 14 w 502"/>
              <a:gd name="T37" fmla="*/ 62 h 306"/>
              <a:gd name="T38" fmla="*/ 10 w 502"/>
              <a:gd name="T39" fmla="*/ 78 h 30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02" h="306">
                <a:moveTo>
                  <a:pt x="102" y="218"/>
                </a:moveTo>
                <a:lnTo>
                  <a:pt x="136" y="258"/>
                </a:lnTo>
                <a:lnTo>
                  <a:pt x="160" y="258"/>
                </a:lnTo>
                <a:lnTo>
                  <a:pt x="334" y="116"/>
                </a:lnTo>
                <a:lnTo>
                  <a:pt x="498" y="306"/>
                </a:lnTo>
                <a:lnTo>
                  <a:pt x="502" y="300"/>
                </a:lnTo>
                <a:lnTo>
                  <a:pt x="310" y="76"/>
                </a:lnTo>
                <a:lnTo>
                  <a:pt x="280" y="72"/>
                </a:lnTo>
                <a:lnTo>
                  <a:pt x="252" y="92"/>
                </a:lnTo>
                <a:lnTo>
                  <a:pt x="238" y="76"/>
                </a:lnTo>
                <a:lnTo>
                  <a:pt x="296" y="32"/>
                </a:lnTo>
                <a:lnTo>
                  <a:pt x="254" y="28"/>
                </a:lnTo>
                <a:lnTo>
                  <a:pt x="232" y="0"/>
                </a:lnTo>
                <a:lnTo>
                  <a:pt x="0" y="184"/>
                </a:lnTo>
                <a:lnTo>
                  <a:pt x="20" y="212"/>
                </a:lnTo>
                <a:lnTo>
                  <a:pt x="86" y="160"/>
                </a:lnTo>
                <a:lnTo>
                  <a:pt x="106" y="178"/>
                </a:lnTo>
                <a:lnTo>
                  <a:pt x="138" y="156"/>
                </a:lnTo>
                <a:lnTo>
                  <a:pt x="154" y="174"/>
                </a:lnTo>
                <a:lnTo>
                  <a:pt x="102" y="218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4" name="Freeform 130"/>
          <p:cNvSpPr>
            <a:spLocks/>
          </p:cNvSpPr>
          <p:nvPr/>
        </p:nvSpPr>
        <p:spPr bwMode="auto">
          <a:xfrm>
            <a:off x="10449601" y="2071156"/>
            <a:ext cx="365273" cy="1145561"/>
          </a:xfrm>
          <a:custGeom>
            <a:avLst/>
            <a:gdLst>
              <a:gd name="T0" fmla="*/ 18 w 357"/>
              <a:gd name="T1" fmla="*/ 0 h 1059"/>
              <a:gd name="T2" fmla="*/ 18 w 357"/>
              <a:gd name="T3" fmla="*/ 16 h 1059"/>
              <a:gd name="T4" fmla="*/ 15 w 357"/>
              <a:gd name="T5" fmla="*/ 30 h 1059"/>
              <a:gd name="T6" fmla="*/ 15 w 357"/>
              <a:gd name="T7" fmla="*/ 41 h 1059"/>
              <a:gd name="T8" fmla="*/ 7 w 357"/>
              <a:gd name="T9" fmla="*/ 52 h 1059"/>
              <a:gd name="T10" fmla="*/ 4 w 357"/>
              <a:gd name="T11" fmla="*/ 73 h 1059"/>
              <a:gd name="T12" fmla="*/ 4 w 357"/>
              <a:gd name="T13" fmla="*/ 78 h 1059"/>
              <a:gd name="T14" fmla="*/ 0 w 357"/>
              <a:gd name="T15" fmla="*/ 86 h 1059"/>
              <a:gd name="T16" fmla="*/ 4 w 357"/>
              <a:gd name="T17" fmla="*/ 87 h 1059"/>
              <a:gd name="T18" fmla="*/ 6 w 357"/>
              <a:gd name="T19" fmla="*/ 98 h 1059"/>
              <a:gd name="T20" fmla="*/ 10 w 357"/>
              <a:gd name="T21" fmla="*/ 86 h 1059"/>
              <a:gd name="T22" fmla="*/ 16 w 357"/>
              <a:gd name="T23" fmla="*/ 87 h 1059"/>
              <a:gd name="T24" fmla="*/ 14 w 357"/>
              <a:gd name="T25" fmla="*/ 94 h 1059"/>
              <a:gd name="T26" fmla="*/ 15 w 357"/>
              <a:gd name="T27" fmla="*/ 101 h 1059"/>
              <a:gd name="T28" fmla="*/ 22 w 357"/>
              <a:gd name="T29" fmla="*/ 109 h 1059"/>
              <a:gd name="T30" fmla="*/ 20 w 357"/>
              <a:gd name="T31" fmla="*/ 114 h 1059"/>
              <a:gd name="T32" fmla="*/ 25 w 357"/>
              <a:gd name="T33" fmla="*/ 124 h 1059"/>
              <a:gd name="T34" fmla="*/ 26 w 357"/>
              <a:gd name="T35" fmla="*/ 124 h 1059"/>
              <a:gd name="T36" fmla="*/ 30 w 357"/>
              <a:gd name="T37" fmla="*/ 139 h 1059"/>
              <a:gd name="T38" fmla="*/ 26 w 357"/>
              <a:gd name="T39" fmla="*/ 148 h 1059"/>
              <a:gd name="T40" fmla="*/ 28 w 357"/>
              <a:gd name="T41" fmla="*/ 152 h 1059"/>
              <a:gd name="T42" fmla="*/ 28 w 357"/>
              <a:gd name="T43" fmla="*/ 164 h 1059"/>
              <a:gd name="T44" fmla="*/ 23 w 357"/>
              <a:gd name="T45" fmla="*/ 166 h 1059"/>
              <a:gd name="T46" fmla="*/ 30 w 357"/>
              <a:gd name="T47" fmla="*/ 186 h 1059"/>
              <a:gd name="T48" fmla="*/ 34 w 357"/>
              <a:gd name="T49" fmla="*/ 185 h 1059"/>
              <a:gd name="T50" fmla="*/ 38 w 357"/>
              <a:gd name="T51" fmla="*/ 198 h 1059"/>
              <a:gd name="T52" fmla="*/ 35 w 357"/>
              <a:gd name="T53" fmla="*/ 216 h 1059"/>
              <a:gd name="T54" fmla="*/ 28 w 357"/>
              <a:gd name="T55" fmla="*/ 229 h 1059"/>
              <a:gd name="T56" fmla="*/ 36 w 357"/>
              <a:gd name="T57" fmla="*/ 252 h 1059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357" h="1059">
                <a:moveTo>
                  <a:pt x="177" y="0"/>
                </a:moveTo>
                <a:lnTo>
                  <a:pt x="174" y="66"/>
                </a:lnTo>
                <a:lnTo>
                  <a:pt x="141" y="126"/>
                </a:lnTo>
                <a:lnTo>
                  <a:pt x="141" y="171"/>
                </a:lnTo>
                <a:lnTo>
                  <a:pt x="66" y="219"/>
                </a:lnTo>
                <a:lnTo>
                  <a:pt x="36" y="306"/>
                </a:lnTo>
                <a:lnTo>
                  <a:pt x="12" y="324"/>
                </a:lnTo>
                <a:lnTo>
                  <a:pt x="0" y="357"/>
                </a:lnTo>
                <a:lnTo>
                  <a:pt x="39" y="366"/>
                </a:lnTo>
                <a:lnTo>
                  <a:pt x="60" y="411"/>
                </a:lnTo>
                <a:lnTo>
                  <a:pt x="99" y="363"/>
                </a:lnTo>
                <a:lnTo>
                  <a:pt x="150" y="366"/>
                </a:lnTo>
                <a:lnTo>
                  <a:pt x="138" y="396"/>
                </a:lnTo>
                <a:lnTo>
                  <a:pt x="141" y="420"/>
                </a:lnTo>
                <a:lnTo>
                  <a:pt x="207" y="456"/>
                </a:lnTo>
                <a:lnTo>
                  <a:pt x="198" y="474"/>
                </a:lnTo>
                <a:lnTo>
                  <a:pt x="237" y="516"/>
                </a:lnTo>
                <a:lnTo>
                  <a:pt x="258" y="516"/>
                </a:lnTo>
                <a:lnTo>
                  <a:pt x="273" y="576"/>
                </a:lnTo>
                <a:lnTo>
                  <a:pt x="246" y="615"/>
                </a:lnTo>
                <a:lnTo>
                  <a:pt x="264" y="639"/>
                </a:lnTo>
                <a:lnTo>
                  <a:pt x="264" y="690"/>
                </a:lnTo>
                <a:lnTo>
                  <a:pt x="225" y="696"/>
                </a:lnTo>
                <a:lnTo>
                  <a:pt x="285" y="780"/>
                </a:lnTo>
                <a:lnTo>
                  <a:pt x="309" y="777"/>
                </a:lnTo>
                <a:lnTo>
                  <a:pt x="357" y="828"/>
                </a:lnTo>
                <a:lnTo>
                  <a:pt x="333" y="909"/>
                </a:lnTo>
                <a:lnTo>
                  <a:pt x="264" y="960"/>
                </a:lnTo>
                <a:lnTo>
                  <a:pt x="339" y="1059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5" name="Freeform 131"/>
          <p:cNvSpPr>
            <a:spLocks/>
          </p:cNvSpPr>
          <p:nvPr/>
        </p:nvSpPr>
        <p:spPr bwMode="auto">
          <a:xfrm>
            <a:off x="10845024" y="2463552"/>
            <a:ext cx="681843" cy="850386"/>
          </a:xfrm>
          <a:custGeom>
            <a:avLst/>
            <a:gdLst>
              <a:gd name="T0" fmla="*/ 0 w 672"/>
              <a:gd name="T1" fmla="*/ 201 h 783"/>
              <a:gd name="T2" fmla="*/ 4 w 672"/>
              <a:gd name="T3" fmla="*/ 194 h 783"/>
              <a:gd name="T4" fmla="*/ 11 w 672"/>
              <a:gd name="T5" fmla="*/ 194 h 783"/>
              <a:gd name="T6" fmla="*/ 15 w 672"/>
              <a:gd name="T7" fmla="*/ 183 h 783"/>
              <a:gd name="T8" fmla="*/ 18 w 672"/>
              <a:gd name="T9" fmla="*/ 172 h 783"/>
              <a:gd name="T10" fmla="*/ 24 w 672"/>
              <a:gd name="T11" fmla="*/ 159 h 783"/>
              <a:gd name="T12" fmla="*/ 26 w 672"/>
              <a:gd name="T13" fmla="*/ 149 h 783"/>
              <a:gd name="T14" fmla="*/ 29 w 672"/>
              <a:gd name="T15" fmla="*/ 142 h 783"/>
              <a:gd name="T16" fmla="*/ 31 w 672"/>
              <a:gd name="T17" fmla="*/ 124 h 783"/>
              <a:gd name="T18" fmla="*/ 36 w 672"/>
              <a:gd name="T19" fmla="*/ 103 h 783"/>
              <a:gd name="T20" fmla="*/ 43 w 672"/>
              <a:gd name="T21" fmla="*/ 94 h 783"/>
              <a:gd name="T22" fmla="*/ 46 w 672"/>
              <a:gd name="T23" fmla="*/ 86 h 783"/>
              <a:gd name="T24" fmla="*/ 47 w 672"/>
              <a:gd name="T25" fmla="*/ 65 h 783"/>
              <a:gd name="T26" fmla="*/ 47 w 672"/>
              <a:gd name="T27" fmla="*/ 45 h 783"/>
              <a:gd name="T28" fmla="*/ 56 w 672"/>
              <a:gd name="T29" fmla="*/ 32 h 783"/>
              <a:gd name="T30" fmla="*/ 58 w 672"/>
              <a:gd name="T31" fmla="*/ 13 h 783"/>
              <a:gd name="T32" fmla="*/ 62 w 672"/>
              <a:gd name="T33" fmla="*/ 0 h 78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72" h="783">
                <a:moveTo>
                  <a:pt x="0" y="783"/>
                </a:moveTo>
                <a:lnTo>
                  <a:pt x="33" y="756"/>
                </a:lnTo>
                <a:lnTo>
                  <a:pt x="111" y="756"/>
                </a:lnTo>
                <a:lnTo>
                  <a:pt x="162" y="717"/>
                </a:lnTo>
                <a:lnTo>
                  <a:pt x="189" y="672"/>
                </a:lnTo>
                <a:lnTo>
                  <a:pt x="258" y="621"/>
                </a:lnTo>
                <a:lnTo>
                  <a:pt x="279" y="585"/>
                </a:lnTo>
                <a:lnTo>
                  <a:pt x="318" y="552"/>
                </a:lnTo>
                <a:lnTo>
                  <a:pt x="339" y="483"/>
                </a:lnTo>
                <a:lnTo>
                  <a:pt x="405" y="402"/>
                </a:lnTo>
                <a:lnTo>
                  <a:pt x="471" y="369"/>
                </a:lnTo>
                <a:lnTo>
                  <a:pt x="498" y="333"/>
                </a:lnTo>
                <a:lnTo>
                  <a:pt x="516" y="255"/>
                </a:lnTo>
                <a:lnTo>
                  <a:pt x="525" y="174"/>
                </a:lnTo>
                <a:lnTo>
                  <a:pt x="615" y="126"/>
                </a:lnTo>
                <a:lnTo>
                  <a:pt x="636" y="48"/>
                </a:lnTo>
                <a:lnTo>
                  <a:pt x="672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6" name="Freeform 132"/>
          <p:cNvSpPr>
            <a:spLocks/>
          </p:cNvSpPr>
          <p:nvPr/>
        </p:nvSpPr>
        <p:spPr bwMode="auto">
          <a:xfrm>
            <a:off x="11037517" y="3685249"/>
            <a:ext cx="470796" cy="43339"/>
          </a:xfrm>
          <a:custGeom>
            <a:avLst/>
            <a:gdLst>
              <a:gd name="T0" fmla="*/ 0 w 456"/>
              <a:gd name="T1" fmla="*/ 0 h 42"/>
              <a:gd name="T2" fmla="*/ 4 w 456"/>
              <a:gd name="T3" fmla="*/ 4 h 42"/>
              <a:gd name="T4" fmla="*/ 9 w 456"/>
              <a:gd name="T5" fmla="*/ 4 h 42"/>
              <a:gd name="T6" fmla="*/ 12 w 456"/>
              <a:gd name="T7" fmla="*/ 4 h 42"/>
              <a:gd name="T8" fmla="*/ 19 w 456"/>
              <a:gd name="T9" fmla="*/ 4 h 42"/>
              <a:gd name="T10" fmla="*/ 19 w 456"/>
              <a:gd name="T11" fmla="*/ 4 h 42"/>
              <a:gd name="T12" fmla="*/ 29 w 456"/>
              <a:gd name="T13" fmla="*/ 4 h 42"/>
              <a:gd name="T14" fmla="*/ 31 w 456"/>
              <a:gd name="T15" fmla="*/ 4 h 42"/>
              <a:gd name="T16" fmla="*/ 34 w 456"/>
              <a:gd name="T17" fmla="*/ 4 h 42"/>
              <a:gd name="T18" fmla="*/ 39 w 456"/>
              <a:gd name="T19" fmla="*/ 4 h 42"/>
              <a:gd name="T20" fmla="*/ 48 w 456"/>
              <a:gd name="T21" fmla="*/ 4 h 42"/>
              <a:gd name="T22" fmla="*/ 55 w 456"/>
              <a:gd name="T23" fmla="*/ 4 h 4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56" h="42">
                <a:moveTo>
                  <a:pt x="0" y="0"/>
                </a:moveTo>
                <a:lnTo>
                  <a:pt x="30" y="24"/>
                </a:lnTo>
                <a:lnTo>
                  <a:pt x="75" y="21"/>
                </a:lnTo>
                <a:lnTo>
                  <a:pt x="102" y="42"/>
                </a:lnTo>
                <a:lnTo>
                  <a:pt x="153" y="39"/>
                </a:lnTo>
                <a:lnTo>
                  <a:pt x="153" y="18"/>
                </a:lnTo>
                <a:lnTo>
                  <a:pt x="237" y="9"/>
                </a:lnTo>
                <a:lnTo>
                  <a:pt x="252" y="21"/>
                </a:lnTo>
                <a:lnTo>
                  <a:pt x="273" y="6"/>
                </a:lnTo>
                <a:lnTo>
                  <a:pt x="321" y="9"/>
                </a:lnTo>
                <a:lnTo>
                  <a:pt x="393" y="18"/>
                </a:lnTo>
                <a:lnTo>
                  <a:pt x="456" y="12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7" name="Freeform 133"/>
          <p:cNvSpPr>
            <a:spLocks/>
          </p:cNvSpPr>
          <p:nvPr/>
        </p:nvSpPr>
        <p:spPr bwMode="auto">
          <a:xfrm>
            <a:off x="10970260" y="4448957"/>
            <a:ext cx="423253" cy="338514"/>
          </a:xfrm>
          <a:custGeom>
            <a:avLst/>
            <a:gdLst>
              <a:gd name="T0" fmla="*/ 0 w 405"/>
              <a:gd name="T1" fmla="*/ 0 h 318"/>
              <a:gd name="T2" fmla="*/ 5 w 405"/>
              <a:gd name="T3" fmla="*/ 3 h 318"/>
              <a:gd name="T4" fmla="*/ 8 w 405"/>
              <a:gd name="T5" fmla="*/ 8 h 318"/>
              <a:gd name="T6" fmla="*/ 14 w 405"/>
              <a:gd name="T7" fmla="*/ 13 h 318"/>
              <a:gd name="T8" fmla="*/ 22 w 405"/>
              <a:gd name="T9" fmla="*/ 13 h 318"/>
              <a:gd name="T10" fmla="*/ 24 w 405"/>
              <a:gd name="T11" fmla="*/ 7 h 318"/>
              <a:gd name="T12" fmla="*/ 30 w 405"/>
              <a:gd name="T13" fmla="*/ 13 h 318"/>
              <a:gd name="T14" fmla="*/ 37 w 405"/>
              <a:gd name="T15" fmla="*/ 17 h 318"/>
              <a:gd name="T16" fmla="*/ 39 w 405"/>
              <a:gd name="T17" fmla="*/ 23 h 318"/>
              <a:gd name="T18" fmla="*/ 33 w 405"/>
              <a:gd name="T19" fmla="*/ 35 h 318"/>
              <a:gd name="T20" fmla="*/ 34 w 405"/>
              <a:gd name="T21" fmla="*/ 53 h 318"/>
              <a:gd name="T22" fmla="*/ 48 w 405"/>
              <a:gd name="T23" fmla="*/ 49 h 318"/>
              <a:gd name="T24" fmla="*/ 48 w 405"/>
              <a:gd name="T25" fmla="*/ 54 h 318"/>
              <a:gd name="T26" fmla="*/ 63 w 405"/>
              <a:gd name="T27" fmla="*/ 58 h 3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05" h="318">
                <a:moveTo>
                  <a:pt x="0" y="0"/>
                </a:moveTo>
                <a:lnTo>
                  <a:pt x="33" y="3"/>
                </a:lnTo>
                <a:lnTo>
                  <a:pt x="48" y="42"/>
                </a:lnTo>
                <a:lnTo>
                  <a:pt x="90" y="69"/>
                </a:lnTo>
                <a:lnTo>
                  <a:pt x="144" y="69"/>
                </a:lnTo>
                <a:lnTo>
                  <a:pt x="162" y="39"/>
                </a:lnTo>
                <a:lnTo>
                  <a:pt x="195" y="72"/>
                </a:lnTo>
                <a:lnTo>
                  <a:pt x="243" y="96"/>
                </a:lnTo>
                <a:lnTo>
                  <a:pt x="255" y="126"/>
                </a:lnTo>
                <a:lnTo>
                  <a:pt x="222" y="195"/>
                </a:lnTo>
                <a:lnTo>
                  <a:pt x="225" y="291"/>
                </a:lnTo>
                <a:lnTo>
                  <a:pt x="309" y="276"/>
                </a:lnTo>
                <a:lnTo>
                  <a:pt x="315" y="297"/>
                </a:lnTo>
                <a:lnTo>
                  <a:pt x="405" y="318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8" name="Freeform 134"/>
          <p:cNvSpPr>
            <a:spLocks/>
          </p:cNvSpPr>
          <p:nvPr/>
        </p:nvSpPr>
        <p:spPr bwMode="auto">
          <a:xfrm>
            <a:off x="10208405" y="3216717"/>
            <a:ext cx="855782" cy="1320089"/>
          </a:xfrm>
          <a:custGeom>
            <a:avLst/>
            <a:gdLst>
              <a:gd name="T0" fmla="*/ 19 w 834"/>
              <a:gd name="T1" fmla="*/ 277 h 1218"/>
              <a:gd name="T2" fmla="*/ 27 w 834"/>
              <a:gd name="T3" fmla="*/ 286 h 1218"/>
              <a:gd name="T4" fmla="*/ 35 w 834"/>
              <a:gd name="T5" fmla="*/ 299 h 1218"/>
              <a:gd name="T6" fmla="*/ 52 w 834"/>
              <a:gd name="T7" fmla="*/ 288 h 1218"/>
              <a:gd name="T8" fmla="*/ 60 w 834"/>
              <a:gd name="T9" fmla="*/ 278 h 1218"/>
              <a:gd name="T10" fmla="*/ 67 w 834"/>
              <a:gd name="T11" fmla="*/ 282 h 1218"/>
              <a:gd name="T12" fmla="*/ 74 w 834"/>
              <a:gd name="T13" fmla="*/ 280 h 1218"/>
              <a:gd name="T14" fmla="*/ 77 w 834"/>
              <a:gd name="T15" fmla="*/ 301 h 1218"/>
              <a:gd name="T16" fmla="*/ 82 w 834"/>
              <a:gd name="T17" fmla="*/ 286 h 1218"/>
              <a:gd name="T18" fmla="*/ 86 w 834"/>
              <a:gd name="T19" fmla="*/ 269 h 1218"/>
              <a:gd name="T20" fmla="*/ 80 w 834"/>
              <a:gd name="T21" fmla="*/ 259 h 1218"/>
              <a:gd name="T22" fmla="*/ 77 w 834"/>
              <a:gd name="T23" fmla="*/ 250 h 1218"/>
              <a:gd name="T24" fmla="*/ 73 w 834"/>
              <a:gd name="T25" fmla="*/ 252 h 1218"/>
              <a:gd name="T26" fmla="*/ 78 w 834"/>
              <a:gd name="T27" fmla="*/ 244 h 1218"/>
              <a:gd name="T28" fmla="*/ 76 w 834"/>
              <a:gd name="T29" fmla="*/ 222 h 1218"/>
              <a:gd name="T30" fmla="*/ 70 w 834"/>
              <a:gd name="T31" fmla="*/ 190 h 1218"/>
              <a:gd name="T32" fmla="*/ 69 w 834"/>
              <a:gd name="T33" fmla="*/ 165 h 1218"/>
              <a:gd name="T34" fmla="*/ 71 w 834"/>
              <a:gd name="T35" fmla="*/ 133 h 1218"/>
              <a:gd name="T36" fmla="*/ 81 w 834"/>
              <a:gd name="T37" fmla="*/ 122 h 1218"/>
              <a:gd name="T38" fmla="*/ 88 w 834"/>
              <a:gd name="T39" fmla="*/ 110 h 1218"/>
              <a:gd name="T40" fmla="*/ 89 w 834"/>
              <a:gd name="T41" fmla="*/ 102 h 1218"/>
              <a:gd name="T42" fmla="*/ 92 w 834"/>
              <a:gd name="T43" fmla="*/ 93 h 1218"/>
              <a:gd name="T44" fmla="*/ 86 w 834"/>
              <a:gd name="T45" fmla="*/ 86 h 1218"/>
              <a:gd name="T46" fmla="*/ 82 w 834"/>
              <a:gd name="T47" fmla="*/ 83 h 1218"/>
              <a:gd name="T48" fmla="*/ 80 w 834"/>
              <a:gd name="T49" fmla="*/ 90 h 1218"/>
              <a:gd name="T50" fmla="*/ 78 w 834"/>
              <a:gd name="T51" fmla="*/ 97 h 1218"/>
              <a:gd name="T52" fmla="*/ 76 w 834"/>
              <a:gd name="T53" fmla="*/ 93 h 1218"/>
              <a:gd name="T54" fmla="*/ 73 w 834"/>
              <a:gd name="T55" fmla="*/ 77 h 1218"/>
              <a:gd name="T56" fmla="*/ 65 w 834"/>
              <a:gd name="T57" fmla="*/ 55 h 1218"/>
              <a:gd name="T58" fmla="*/ 65 w 834"/>
              <a:gd name="T59" fmla="*/ 34 h 1218"/>
              <a:gd name="T60" fmla="*/ 64 w 834"/>
              <a:gd name="T61" fmla="*/ 16 h 1218"/>
              <a:gd name="T62" fmla="*/ 63 w 834"/>
              <a:gd name="T63" fmla="*/ 0 h 1218"/>
              <a:gd name="T64" fmla="*/ 56 w 834"/>
              <a:gd name="T65" fmla="*/ 14 h 1218"/>
              <a:gd name="T66" fmla="*/ 52 w 834"/>
              <a:gd name="T67" fmla="*/ 27 h 1218"/>
              <a:gd name="T68" fmla="*/ 42 w 834"/>
              <a:gd name="T69" fmla="*/ 34 h 1218"/>
              <a:gd name="T70" fmla="*/ 24 w 834"/>
              <a:gd name="T71" fmla="*/ 32 h 1218"/>
              <a:gd name="T72" fmla="*/ 12 w 834"/>
              <a:gd name="T73" fmla="*/ 58 h 121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34" h="1218">
                <a:moveTo>
                  <a:pt x="0" y="1056"/>
                </a:moveTo>
                <a:lnTo>
                  <a:pt x="165" y="1116"/>
                </a:lnTo>
                <a:lnTo>
                  <a:pt x="210" y="1131"/>
                </a:lnTo>
                <a:lnTo>
                  <a:pt x="243" y="1155"/>
                </a:lnTo>
                <a:lnTo>
                  <a:pt x="285" y="1206"/>
                </a:lnTo>
                <a:lnTo>
                  <a:pt x="324" y="1203"/>
                </a:lnTo>
                <a:lnTo>
                  <a:pt x="453" y="1140"/>
                </a:lnTo>
                <a:lnTo>
                  <a:pt x="471" y="1164"/>
                </a:lnTo>
                <a:lnTo>
                  <a:pt x="474" y="1134"/>
                </a:lnTo>
                <a:lnTo>
                  <a:pt x="543" y="1125"/>
                </a:lnTo>
                <a:lnTo>
                  <a:pt x="555" y="1140"/>
                </a:lnTo>
                <a:lnTo>
                  <a:pt x="603" y="1146"/>
                </a:lnTo>
                <a:lnTo>
                  <a:pt x="666" y="1155"/>
                </a:lnTo>
                <a:lnTo>
                  <a:pt x="675" y="1131"/>
                </a:lnTo>
                <a:lnTo>
                  <a:pt x="684" y="1215"/>
                </a:lnTo>
                <a:lnTo>
                  <a:pt x="693" y="1218"/>
                </a:lnTo>
                <a:lnTo>
                  <a:pt x="705" y="1155"/>
                </a:lnTo>
                <a:lnTo>
                  <a:pt x="747" y="1155"/>
                </a:lnTo>
                <a:lnTo>
                  <a:pt x="744" y="1107"/>
                </a:lnTo>
                <a:lnTo>
                  <a:pt x="768" y="1086"/>
                </a:lnTo>
                <a:lnTo>
                  <a:pt x="768" y="1059"/>
                </a:lnTo>
                <a:lnTo>
                  <a:pt x="723" y="1047"/>
                </a:lnTo>
                <a:lnTo>
                  <a:pt x="717" y="1026"/>
                </a:lnTo>
                <a:lnTo>
                  <a:pt x="696" y="1017"/>
                </a:lnTo>
                <a:lnTo>
                  <a:pt x="696" y="1035"/>
                </a:lnTo>
                <a:lnTo>
                  <a:pt x="654" y="1020"/>
                </a:lnTo>
                <a:lnTo>
                  <a:pt x="657" y="984"/>
                </a:lnTo>
                <a:lnTo>
                  <a:pt x="705" y="987"/>
                </a:lnTo>
                <a:lnTo>
                  <a:pt x="705" y="912"/>
                </a:lnTo>
                <a:lnTo>
                  <a:pt x="681" y="900"/>
                </a:lnTo>
                <a:lnTo>
                  <a:pt x="627" y="861"/>
                </a:lnTo>
                <a:lnTo>
                  <a:pt x="633" y="768"/>
                </a:lnTo>
                <a:lnTo>
                  <a:pt x="639" y="726"/>
                </a:lnTo>
                <a:lnTo>
                  <a:pt x="621" y="669"/>
                </a:lnTo>
                <a:lnTo>
                  <a:pt x="639" y="654"/>
                </a:lnTo>
                <a:lnTo>
                  <a:pt x="639" y="546"/>
                </a:lnTo>
                <a:lnTo>
                  <a:pt x="687" y="540"/>
                </a:lnTo>
                <a:lnTo>
                  <a:pt x="726" y="498"/>
                </a:lnTo>
                <a:lnTo>
                  <a:pt x="795" y="462"/>
                </a:lnTo>
                <a:lnTo>
                  <a:pt x="792" y="444"/>
                </a:lnTo>
                <a:lnTo>
                  <a:pt x="801" y="429"/>
                </a:lnTo>
                <a:lnTo>
                  <a:pt x="813" y="408"/>
                </a:lnTo>
                <a:lnTo>
                  <a:pt x="834" y="405"/>
                </a:lnTo>
                <a:lnTo>
                  <a:pt x="834" y="375"/>
                </a:lnTo>
                <a:lnTo>
                  <a:pt x="777" y="384"/>
                </a:lnTo>
                <a:lnTo>
                  <a:pt x="777" y="345"/>
                </a:lnTo>
                <a:lnTo>
                  <a:pt x="759" y="321"/>
                </a:lnTo>
                <a:lnTo>
                  <a:pt x="744" y="336"/>
                </a:lnTo>
                <a:lnTo>
                  <a:pt x="723" y="354"/>
                </a:lnTo>
                <a:lnTo>
                  <a:pt x="723" y="369"/>
                </a:lnTo>
                <a:lnTo>
                  <a:pt x="708" y="375"/>
                </a:lnTo>
                <a:lnTo>
                  <a:pt x="705" y="393"/>
                </a:lnTo>
                <a:lnTo>
                  <a:pt x="687" y="396"/>
                </a:lnTo>
                <a:lnTo>
                  <a:pt x="684" y="375"/>
                </a:lnTo>
                <a:lnTo>
                  <a:pt x="657" y="369"/>
                </a:lnTo>
                <a:lnTo>
                  <a:pt x="660" y="312"/>
                </a:lnTo>
                <a:lnTo>
                  <a:pt x="594" y="279"/>
                </a:lnTo>
                <a:lnTo>
                  <a:pt x="594" y="222"/>
                </a:lnTo>
                <a:lnTo>
                  <a:pt x="621" y="180"/>
                </a:lnTo>
                <a:lnTo>
                  <a:pt x="597" y="138"/>
                </a:lnTo>
                <a:lnTo>
                  <a:pt x="609" y="84"/>
                </a:lnTo>
                <a:lnTo>
                  <a:pt x="576" y="60"/>
                </a:lnTo>
                <a:lnTo>
                  <a:pt x="579" y="33"/>
                </a:lnTo>
                <a:lnTo>
                  <a:pt x="564" y="0"/>
                </a:lnTo>
                <a:lnTo>
                  <a:pt x="525" y="18"/>
                </a:lnTo>
                <a:lnTo>
                  <a:pt x="501" y="54"/>
                </a:lnTo>
                <a:lnTo>
                  <a:pt x="474" y="66"/>
                </a:lnTo>
                <a:lnTo>
                  <a:pt x="471" y="111"/>
                </a:lnTo>
                <a:lnTo>
                  <a:pt x="438" y="132"/>
                </a:lnTo>
                <a:lnTo>
                  <a:pt x="384" y="135"/>
                </a:lnTo>
                <a:lnTo>
                  <a:pt x="321" y="156"/>
                </a:lnTo>
                <a:lnTo>
                  <a:pt x="219" y="132"/>
                </a:lnTo>
                <a:lnTo>
                  <a:pt x="159" y="207"/>
                </a:lnTo>
                <a:lnTo>
                  <a:pt x="111" y="234"/>
                </a:lnTo>
                <a:lnTo>
                  <a:pt x="51" y="234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9" name="Freeform 135"/>
          <p:cNvSpPr>
            <a:spLocks/>
          </p:cNvSpPr>
          <p:nvPr/>
        </p:nvSpPr>
        <p:spPr bwMode="auto">
          <a:xfrm>
            <a:off x="10440324" y="5649570"/>
            <a:ext cx="212206" cy="457990"/>
          </a:xfrm>
          <a:custGeom>
            <a:avLst/>
            <a:gdLst>
              <a:gd name="T0" fmla="*/ 16 w 210"/>
              <a:gd name="T1" fmla="*/ 0 h 423"/>
              <a:gd name="T2" fmla="*/ 18 w 210"/>
              <a:gd name="T3" fmla="*/ 0 h 423"/>
              <a:gd name="T4" fmla="*/ 17 w 210"/>
              <a:gd name="T5" fmla="*/ 23 h 423"/>
              <a:gd name="T6" fmla="*/ 16 w 210"/>
              <a:gd name="T7" fmla="*/ 35 h 423"/>
              <a:gd name="T8" fmla="*/ 14 w 210"/>
              <a:gd name="T9" fmla="*/ 63 h 423"/>
              <a:gd name="T10" fmla="*/ 10 w 210"/>
              <a:gd name="T11" fmla="*/ 69 h 423"/>
              <a:gd name="T12" fmla="*/ 8 w 210"/>
              <a:gd name="T13" fmla="*/ 71 h 423"/>
              <a:gd name="T14" fmla="*/ 7 w 210"/>
              <a:gd name="T15" fmla="*/ 79 h 423"/>
              <a:gd name="T16" fmla="*/ 3 w 210"/>
              <a:gd name="T17" fmla="*/ 84 h 423"/>
              <a:gd name="T18" fmla="*/ 3 w 210"/>
              <a:gd name="T19" fmla="*/ 96 h 423"/>
              <a:gd name="T20" fmla="*/ 0 w 210"/>
              <a:gd name="T21" fmla="*/ 103 h 4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0" h="423">
                <a:moveTo>
                  <a:pt x="195" y="0"/>
                </a:moveTo>
                <a:lnTo>
                  <a:pt x="210" y="0"/>
                </a:lnTo>
                <a:lnTo>
                  <a:pt x="207" y="96"/>
                </a:lnTo>
                <a:lnTo>
                  <a:pt x="183" y="144"/>
                </a:lnTo>
                <a:lnTo>
                  <a:pt x="162" y="261"/>
                </a:lnTo>
                <a:lnTo>
                  <a:pt x="123" y="285"/>
                </a:lnTo>
                <a:lnTo>
                  <a:pt x="90" y="294"/>
                </a:lnTo>
                <a:lnTo>
                  <a:pt x="81" y="327"/>
                </a:lnTo>
                <a:lnTo>
                  <a:pt x="30" y="345"/>
                </a:lnTo>
                <a:lnTo>
                  <a:pt x="18" y="399"/>
                </a:lnTo>
                <a:lnTo>
                  <a:pt x="0" y="423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3600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0" name="Freeform 136"/>
          <p:cNvSpPr>
            <a:spLocks/>
          </p:cNvSpPr>
          <p:nvPr/>
        </p:nvSpPr>
        <p:spPr bwMode="auto">
          <a:xfrm>
            <a:off x="10075051" y="4787471"/>
            <a:ext cx="536893" cy="862099"/>
          </a:xfrm>
          <a:custGeom>
            <a:avLst/>
            <a:gdLst>
              <a:gd name="T0" fmla="*/ 0 w 1310"/>
              <a:gd name="T1" fmla="*/ 0 h 2010"/>
              <a:gd name="T2" fmla="*/ 0 w 1310"/>
              <a:gd name="T3" fmla="*/ 0 h 2010"/>
              <a:gd name="T4" fmla="*/ 0 w 1310"/>
              <a:gd name="T5" fmla="*/ 0 h 2010"/>
              <a:gd name="T6" fmla="*/ 0 w 1310"/>
              <a:gd name="T7" fmla="*/ 0 h 2010"/>
              <a:gd name="T8" fmla="*/ 0 w 1310"/>
              <a:gd name="T9" fmla="*/ 0 h 2010"/>
              <a:gd name="T10" fmla="*/ 0 w 1310"/>
              <a:gd name="T11" fmla="*/ 0 h 2010"/>
              <a:gd name="T12" fmla="*/ 0 w 1310"/>
              <a:gd name="T13" fmla="*/ 0 h 2010"/>
              <a:gd name="T14" fmla="*/ 0 w 1310"/>
              <a:gd name="T15" fmla="*/ 0 h 2010"/>
              <a:gd name="T16" fmla="*/ 0 w 1310"/>
              <a:gd name="T17" fmla="*/ 0 h 2010"/>
              <a:gd name="T18" fmla="*/ 0 w 1310"/>
              <a:gd name="T19" fmla="*/ 0 h 2010"/>
              <a:gd name="T20" fmla="*/ 0 w 1310"/>
              <a:gd name="T21" fmla="*/ 0 h 2010"/>
              <a:gd name="T22" fmla="*/ 0 w 1310"/>
              <a:gd name="T23" fmla="*/ 0 h 2010"/>
              <a:gd name="T24" fmla="*/ 0 w 1310"/>
              <a:gd name="T25" fmla="*/ 0 h 201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10" h="2010">
                <a:moveTo>
                  <a:pt x="0" y="0"/>
                </a:moveTo>
                <a:lnTo>
                  <a:pt x="315" y="225"/>
                </a:lnTo>
                <a:lnTo>
                  <a:pt x="285" y="315"/>
                </a:lnTo>
                <a:lnTo>
                  <a:pt x="465" y="450"/>
                </a:lnTo>
                <a:lnTo>
                  <a:pt x="375" y="525"/>
                </a:lnTo>
                <a:lnTo>
                  <a:pt x="510" y="750"/>
                </a:lnTo>
                <a:lnTo>
                  <a:pt x="510" y="930"/>
                </a:lnTo>
                <a:lnTo>
                  <a:pt x="630" y="1125"/>
                </a:lnTo>
                <a:lnTo>
                  <a:pt x="675" y="1170"/>
                </a:lnTo>
                <a:lnTo>
                  <a:pt x="735" y="1395"/>
                </a:lnTo>
                <a:lnTo>
                  <a:pt x="990" y="1530"/>
                </a:lnTo>
                <a:lnTo>
                  <a:pt x="1035" y="1860"/>
                </a:lnTo>
                <a:lnTo>
                  <a:pt x="1310" y="201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1" name="Freeform 137"/>
          <p:cNvSpPr>
            <a:spLocks/>
          </p:cNvSpPr>
          <p:nvPr/>
        </p:nvSpPr>
        <p:spPr bwMode="auto">
          <a:xfrm>
            <a:off x="10613104" y="4459499"/>
            <a:ext cx="395423" cy="600892"/>
          </a:xfrm>
          <a:custGeom>
            <a:avLst/>
            <a:gdLst>
              <a:gd name="T0" fmla="*/ 0 w 970"/>
              <a:gd name="T1" fmla="*/ 0 h 1386"/>
              <a:gd name="T2" fmla="*/ 0 w 970"/>
              <a:gd name="T3" fmla="*/ 0 h 1386"/>
              <a:gd name="T4" fmla="*/ 0 w 970"/>
              <a:gd name="T5" fmla="*/ 0 h 1386"/>
              <a:gd name="T6" fmla="*/ 0 w 970"/>
              <a:gd name="T7" fmla="*/ 0 h 1386"/>
              <a:gd name="T8" fmla="*/ 0 w 970"/>
              <a:gd name="T9" fmla="*/ 0 h 1386"/>
              <a:gd name="T10" fmla="*/ 0 w 970"/>
              <a:gd name="T11" fmla="*/ 0 h 1386"/>
              <a:gd name="T12" fmla="*/ 0 w 970"/>
              <a:gd name="T13" fmla="*/ 0 h 1386"/>
              <a:gd name="T14" fmla="*/ 0 w 970"/>
              <a:gd name="T15" fmla="*/ 0 h 1386"/>
              <a:gd name="T16" fmla="*/ 0 w 970"/>
              <a:gd name="T17" fmla="*/ 0 h 1386"/>
              <a:gd name="T18" fmla="*/ 0 w 970"/>
              <a:gd name="T19" fmla="*/ 0 h 1386"/>
              <a:gd name="T20" fmla="*/ 0 w 970"/>
              <a:gd name="T21" fmla="*/ 0 h 1386"/>
              <a:gd name="T22" fmla="*/ 0 w 970"/>
              <a:gd name="T23" fmla="*/ 0 h 1386"/>
              <a:gd name="T24" fmla="*/ 0 w 970"/>
              <a:gd name="T25" fmla="*/ 0 h 1386"/>
              <a:gd name="T26" fmla="*/ 0 w 970"/>
              <a:gd name="T27" fmla="*/ 0 h 1386"/>
              <a:gd name="T28" fmla="*/ 0 w 970"/>
              <a:gd name="T29" fmla="*/ 0 h 1386"/>
              <a:gd name="T30" fmla="*/ 0 w 970"/>
              <a:gd name="T31" fmla="*/ 0 h 13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970" h="1386">
                <a:moveTo>
                  <a:pt x="0" y="0"/>
                </a:moveTo>
                <a:lnTo>
                  <a:pt x="10" y="252"/>
                </a:lnTo>
                <a:lnTo>
                  <a:pt x="115" y="297"/>
                </a:lnTo>
                <a:lnTo>
                  <a:pt x="175" y="387"/>
                </a:lnTo>
                <a:lnTo>
                  <a:pt x="340" y="462"/>
                </a:lnTo>
                <a:lnTo>
                  <a:pt x="430" y="477"/>
                </a:lnTo>
                <a:lnTo>
                  <a:pt x="430" y="567"/>
                </a:lnTo>
                <a:lnTo>
                  <a:pt x="550" y="567"/>
                </a:lnTo>
                <a:lnTo>
                  <a:pt x="625" y="597"/>
                </a:lnTo>
                <a:lnTo>
                  <a:pt x="715" y="492"/>
                </a:lnTo>
                <a:lnTo>
                  <a:pt x="670" y="597"/>
                </a:lnTo>
                <a:lnTo>
                  <a:pt x="790" y="762"/>
                </a:lnTo>
                <a:lnTo>
                  <a:pt x="925" y="1017"/>
                </a:lnTo>
                <a:lnTo>
                  <a:pt x="970" y="1182"/>
                </a:lnTo>
                <a:lnTo>
                  <a:pt x="940" y="1242"/>
                </a:lnTo>
                <a:lnTo>
                  <a:pt x="964" y="1386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2" name="Freeform 138"/>
          <p:cNvSpPr>
            <a:spLocks/>
          </p:cNvSpPr>
          <p:nvPr/>
        </p:nvSpPr>
        <p:spPr bwMode="auto">
          <a:xfrm>
            <a:off x="10632817" y="5017052"/>
            <a:ext cx="125236" cy="620805"/>
          </a:xfrm>
          <a:custGeom>
            <a:avLst/>
            <a:gdLst>
              <a:gd name="T0" fmla="*/ 0 w 285"/>
              <a:gd name="T1" fmla="*/ 0 h 1455"/>
              <a:gd name="T2" fmla="*/ 0 w 285"/>
              <a:gd name="T3" fmla="*/ 0 h 1455"/>
              <a:gd name="T4" fmla="*/ 0 w 285"/>
              <a:gd name="T5" fmla="*/ 0 h 1455"/>
              <a:gd name="T6" fmla="*/ 0 w 285"/>
              <a:gd name="T7" fmla="*/ 0 h 1455"/>
              <a:gd name="T8" fmla="*/ 0 w 285"/>
              <a:gd name="T9" fmla="*/ 0 h 1455"/>
              <a:gd name="T10" fmla="*/ 0 w 285"/>
              <a:gd name="T11" fmla="*/ 0 h 1455"/>
              <a:gd name="T12" fmla="*/ 0 w 285"/>
              <a:gd name="T13" fmla="*/ 0 h 1455"/>
              <a:gd name="T14" fmla="*/ 0 w 285"/>
              <a:gd name="T15" fmla="*/ 0 h 1455"/>
              <a:gd name="T16" fmla="*/ 0 w 285"/>
              <a:gd name="T17" fmla="*/ 0 h 14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85" h="1455">
                <a:moveTo>
                  <a:pt x="0" y="1455"/>
                </a:moveTo>
                <a:lnTo>
                  <a:pt x="0" y="1305"/>
                </a:lnTo>
                <a:lnTo>
                  <a:pt x="15" y="1200"/>
                </a:lnTo>
                <a:lnTo>
                  <a:pt x="135" y="1155"/>
                </a:lnTo>
                <a:lnTo>
                  <a:pt x="195" y="1065"/>
                </a:lnTo>
                <a:lnTo>
                  <a:pt x="285" y="945"/>
                </a:lnTo>
                <a:lnTo>
                  <a:pt x="165" y="450"/>
                </a:lnTo>
                <a:lnTo>
                  <a:pt x="240" y="240"/>
                </a:lnTo>
                <a:lnTo>
                  <a:pt x="135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3" name="Freeform 139"/>
          <p:cNvSpPr>
            <a:spLocks/>
          </p:cNvSpPr>
          <p:nvPr/>
        </p:nvSpPr>
        <p:spPr bwMode="auto">
          <a:xfrm>
            <a:off x="10701234" y="4972541"/>
            <a:ext cx="307293" cy="87850"/>
          </a:xfrm>
          <a:custGeom>
            <a:avLst/>
            <a:gdLst>
              <a:gd name="T0" fmla="*/ 0 w 760"/>
              <a:gd name="T1" fmla="*/ 0 h 206"/>
              <a:gd name="T2" fmla="*/ 0 w 760"/>
              <a:gd name="T3" fmla="*/ 0 h 206"/>
              <a:gd name="T4" fmla="*/ 0 w 760"/>
              <a:gd name="T5" fmla="*/ 0 h 206"/>
              <a:gd name="T6" fmla="*/ 0 w 760"/>
              <a:gd name="T7" fmla="*/ 0 h 206"/>
              <a:gd name="T8" fmla="*/ 0 w 760"/>
              <a:gd name="T9" fmla="*/ 0 h 206"/>
              <a:gd name="T10" fmla="*/ 0 w 760"/>
              <a:gd name="T11" fmla="*/ 0 h 206"/>
              <a:gd name="T12" fmla="*/ 0 w 760"/>
              <a:gd name="T13" fmla="*/ 0 h 206"/>
              <a:gd name="T14" fmla="*/ 0 w 760"/>
              <a:gd name="T15" fmla="*/ 0 h 20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60" h="206">
                <a:moveTo>
                  <a:pt x="760" y="206"/>
                </a:moveTo>
                <a:lnTo>
                  <a:pt x="465" y="150"/>
                </a:lnTo>
                <a:lnTo>
                  <a:pt x="510" y="75"/>
                </a:lnTo>
                <a:lnTo>
                  <a:pt x="465" y="30"/>
                </a:lnTo>
                <a:lnTo>
                  <a:pt x="360" y="0"/>
                </a:lnTo>
                <a:lnTo>
                  <a:pt x="240" y="30"/>
                </a:lnTo>
                <a:lnTo>
                  <a:pt x="150" y="180"/>
                </a:lnTo>
                <a:lnTo>
                  <a:pt x="0" y="12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4" name="フローチャート: 結合子 153"/>
          <p:cNvSpPr/>
          <p:nvPr/>
        </p:nvSpPr>
        <p:spPr>
          <a:xfrm>
            <a:off x="9625165" y="5368383"/>
            <a:ext cx="289660" cy="26237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5" name="フローチャート: 結合子 154"/>
          <p:cNvSpPr/>
          <p:nvPr/>
        </p:nvSpPr>
        <p:spPr>
          <a:xfrm>
            <a:off x="9391341" y="5677670"/>
            <a:ext cx="289660" cy="26237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6" name="角丸四角形 155"/>
          <p:cNvSpPr/>
          <p:nvPr/>
        </p:nvSpPr>
        <p:spPr>
          <a:xfrm>
            <a:off x="8646539" y="4394491"/>
            <a:ext cx="986242" cy="2401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独自運用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7" name="フローチャート: 結合子 156"/>
          <p:cNvSpPr/>
          <p:nvPr/>
        </p:nvSpPr>
        <p:spPr>
          <a:xfrm>
            <a:off x="10202728" y="2796419"/>
            <a:ext cx="289660" cy="26237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8" name="フリーフォーム 157"/>
          <p:cNvSpPr/>
          <p:nvPr/>
        </p:nvSpPr>
        <p:spPr>
          <a:xfrm>
            <a:off x="9518421" y="1237095"/>
            <a:ext cx="1333374" cy="2270375"/>
          </a:xfrm>
          <a:custGeom>
            <a:avLst/>
            <a:gdLst>
              <a:gd name="connsiteX0" fmla="*/ 1167764 w 1333374"/>
              <a:gd name="connsiteY0" fmla="*/ 840283 h 2270375"/>
              <a:gd name="connsiteX1" fmla="*/ 1028427 w 1333374"/>
              <a:gd name="connsiteY1" fmla="*/ 727072 h 2270375"/>
              <a:gd name="connsiteX2" fmla="*/ 906507 w 1333374"/>
              <a:gd name="connsiteY2" fmla="*/ 718363 h 2270375"/>
              <a:gd name="connsiteX3" fmla="*/ 967467 w 1333374"/>
              <a:gd name="connsiteY3" fmla="*/ 422272 h 2270375"/>
              <a:gd name="connsiteX4" fmla="*/ 636542 w 1333374"/>
              <a:gd name="connsiteY4" fmla="*/ 282935 h 2270375"/>
              <a:gd name="connsiteX5" fmla="*/ 340450 w 1333374"/>
              <a:gd name="connsiteY5" fmla="*/ 256809 h 2270375"/>
              <a:gd name="connsiteX6" fmla="*/ 305616 w 1333374"/>
              <a:gd name="connsiteY6" fmla="*/ 56512 h 2270375"/>
              <a:gd name="connsiteX7" fmla="*/ 183696 w 1333374"/>
              <a:gd name="connsiteY7" fmla="*/ 4261 h 2270375"/>
              <a:gd name="connsiteX8" fmla="*/ 26942 w 1333374"/>
              <a:gd name="connsiteY8" fmla="*/ 12969 h 2270375"/>
              <a:gd name="connsiteX9" fmla="*/ 816 w 1333374"/>
              <a:gd name="connsiteY9" fmla="*/ 91346 h 2270375"/>
              <a:gd name="connsiteX10" fmla="*/ 35650 w 1333374"/>
              <a:gd name="connsiteY10" fmla="*/ 213266 h 2270375"/>
              <a:gd name="connsiteX11" fmla="*/ 105319 w 1333374"/>
              <a:gd name="connsiteY11" fmla="*/ 204558 h 2270375"/>
              <a:gd name="connsiteX12" fmla="*/ 122736 w 1333374"/>
              <a:gd name="connsiteY12" fmla="*/ 282935 h 2270375"/>
              <a:gd name="connsiteX13" fmla="*/ 105319 w 1333374"/>
              <a:gd name="connsiteY13" fmla="*/ 300352 h 2270375"/>
              <a:gd name="connsiteX14" fmla="*/ 140153 w 1333374"/>
              <a:gd name="connsiteY14" fmla="*/ 465815 h 2270375"/>
              <a:gd name="connsiteX15" fmla="*/ 79193 w 1333374"/>
              <a:gd name="connsiteY15" fmla="*/ 605152 h 2270375"/>
              <a:gd name="connsiteX16" fmla="*/ 235947 w 1333374"/>
              <a:gd name="connsiteY16" fmla="*/ 700946 h 2270375"/>
              <a:gd name="connsiteX17" fmla="*/ 305616 w 1333374"/>
              <a:gd name="connsiteY17" fmla="*/ 683529 h 2270375"/>
              <a:gd name="connsiteX18" fmla="*/ 340450 w 1333374"/>
              <a:gd name="connsiteY18" fmla="*/ 788032 h 2270375"/>
              <a:gd name="connsiteX19" fmla="*/ 497204 w 1333374"/>
              <a:gd name="connsiteY19" fmla="*/ 805449 h 2270375"/>
              <a:gd name="connsiteX20" fmla="*/ 688793 w 1333374"/>
              <a:gd name="connsiteY20" fmla="*/ 814158 h 2270375"/>
              <a:gd name="connsiteX21" fmla="*/ 758462 w 1333374"/>
              <a:gd name="connsiteY21" fmla="*/ 857701 h 2270375"/>
              <a:gd name="connsiteX22" fmla="*/ 784587 w 1333374"/>
              <a:gd name="connsiteY22" fmla="*/ 866409 h 2270375"/>
              <a:gd name="connsiteX23" fmla="*/ 784587 w 1333374"/>
              <a:gd name="connsiteY23" fmla="*/ 918661 h 2270375"/>
              <a:gd name="connsiteX24" fmla="*/ 662667 w 1333374"/>
              <a:gd name="connsiteY24" fmla="*/ 918661 h 2270375"/>
              <a:gd name="connsiteX25" fmla="*/ 558164 w 1333374"/>
              <a:gd name="connsiteY25" fmla="*/ 970912 h 2270375"/>
              <a:gd name="connsiteX26" fmla="*/ 514622 w 1333374"/>
              <a:gd name="connsiteY26" fmla="*/ 997038 h 2270375"/>
              <a:gd name="connsiteX27" fmla="*/ 575582 w 1333374"/>
              <a:gd name="connsiteY27" fmla="*/ 1092832 h 2270375"/>
              <a:gd name="connsiteX28" fmla="*/ 619124 w 1333374"/>
              <a:gd name="connsiteY28" fmla="*/ 1153792 h 2270375"/>
              <a:gd name="connsiteX29" fmla="*/ 645250 w 1333374"/>
              <a:gd name="connsiteY29" fmla="*/ 1136375 h 2270375"/>
              <a:gd name="connsiteX30" fmla="*/ 505913 w 1333374"/>
              <a:gd name="connsiteY30" fmla="*/ 1449883 h 2270375"/>
              <a:gd name="connsiteX31" fmla="*/ 540747 w 1333374"/>
              <a:gd name="connsiteY31" fmla="*/ 1545678 h 2270375"/>
              <a:gd name="connsiteX32" fmla="*/ 505913 w 1333374"/>
              <a:gd name="connsiteY32" fmla="*/ 1632763 h 2270375"/>
              <a:gd name="connsiteX33" fmla="*/ 540747 w 1333374"/>
              <a:gd name="connsiteY33" fmla="*/ 1789518 h 2270375"/>
              <a:gd name="connsiteX34" fmla="*/ 645250 w 1333374"/>
              <a:gd name="connsiteY34" fmla="*/ 1833061 h 2270375"/>
              <a:gd name="connsiteX35" fmla="*/ 758462 w 1333374"/>
              <a:gd name="connsiteY35" fmla="*/ 2233655 h 2270375"/>
              <a:gd name="connsiteX36" fmla="*/ 862964 w 1333374"/>
              <a:gd name="connsiteY36" fmla="*/ 2242363 h 2270375"/>
              <a:gd name="connsiteX37" fmla="*/ 932633 w 1333374"/>
              <a:gd name="connsiteY37" fmla="*/ 2146569 h 2270375"/>
              <a:gd name="connsiteX38" fmla="*/ 1063262 w 1333374"/>
              <a:gd name="connsiteY38" fmla="*/ 2146569 h 2270375"/>
              <a:gd name="connsiteX39" fmla="*/ 1150347 w 1333374"/>
              <a:gd name="connsiteY39" fmla="*/ 2129152 h 2270375"/>
              <a:gd name="connsiteX40" fmla="*/ 1280976 w 1333374"/>
              <a:gd name="connsiteY40" fmla="*/ 2007232 h 2270375"/>
              <a:gd name="connsiteX41" fmla="*/ 1246142 w 1333374"/>
              <a:gd name="connsiteY41" fmla="*/ 1894021 h 2270375"/>
              <a:gd name="connsiteX42" fmla="*/ 1280976 w 1333374"/>
              <a:gd name="connsiteY42" fmla="*/ 1850478 h 2270375"/>
              <a:gd name="connsiteX43" fmla="*/ 1333227 w 1333374"/>
              <a:gd name="connsiteY43" fmla="*/ 1772101 h 2270375"/>
              <a:gd name="connsiteX44" fmla="*/ 1263559 w 1333374"/>
              <a:gd name="connsiteY44" fmla="*/ 1685015 h 2270375"/>
              <a:gd name="connsiteX45" fmla="*/ 1220016 w 1333374"/>
              <a:gd name="connsiteY45" fmla="*/ 1615346 h 2270375"/>
              <a:gd name="connsiteX46" fmla="*/ 1228724 w 1333374"/>
              <a:gd name="connsiteY46" fmla="*/ 1536969 h 2270375"/>
              <a:gd name="connsiteX47" fmla="*/ 1237433 w 1333374"/>
              <a:gd name="connsiteY47" fmla="*/ 1432466 h 2270375"/>
              <a:gd name="connsiteX48" fmla="*/ 1115513 w 1333374"/>
              <a:gd name="connsiteY48" fmla="*/ 1310546 h 2270375"/>
              <a:gd name="connsiteX49" fmla="*/ 1098096 w 1333374"/>
              <a:gd name="connsiteY49" fmla="*/ 1258295 h 2270375"/>
              <a:gd name="connsiteX50" fmla="*/ 1028427 w 1333374"/>
              <a:gd name="connsiteY50" fmla="*/ 1275712 h 2270375"/>
              <a:gd name="connsiteX51" fmla="*/ 984884 w 1333374"/>
              <a:gd name="connsiteY51" fmla="*/ 1240878 h 2270375"/>
              <a:gd name="connsiteX52" fmla="*/ 984884 w 1333374"/>
              <a:gd name="connsiteY52" fmla="*/ 1179918 h 2270375"/>
              <a:gd name="connsiteX53" fmla="*/ 1028427 w 1333374"/>
              <a:gd name="connsiteY53" fmla="*/ 1101541 h 2270375"/>
              <a:gd name="connsiteX54" fmla="*/ 1089387 w 1333374"/>
              <a:gd name="connsiteY54" fmla="*/ 1049289 h 2270375"/>
              <a:gd name="connsiteX55" fmla="*/ 1167764 w 1333374"/>
              <a:gd name="connsiteY55" fmla="*/ 840283 h 227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333374" h="2270375">
                <a:moveTo>
                  <a:pt x="1167764" y="840283"/>
                </a:moveTo>
                <a:cubicBezTo>
                  <a:pt x="1157604" y="786580"/>
                  <a:pt x="1071970" y="747392"/>
                  <a:pt x="1028427" y="727072"/>
                </a:cubicBezTo>
                <a:cubicBezTo>
                  <a:pt x="984884" y="706752"/>
                  <a:pt x="916667" y="769163"/>
                  <a:pt x="906507" y="718363"/>
                </a:cubicBezTo>
                <a:cubicBezTo>
                  <a:pt x="896347" y="667563"/>
                  <a:pt x="1012461" y="494843"/>
                  <a:pt x="967467" y="422272"/>
                </a:cubicBezTo>
                <a:cubicBezTo>
                  <a:pt x="922473" y="349701"/>
                  <a:pt x="741045" y="310512"/>
                  <a:pt x="636542" y="282935"/>
                </a:cubicBezTo>
                <a:cubicBezTo>
                  <a:pt x="532039" y="255358"/>
                  <a:pt x="395604" y="294546"/>
                  <a:pt x="340450" y="256809"/>
                </a:cubicBezTo>
                <a:cubicBezTo>
                  <a:pt x="285296" y="219072"/>
                  <a:pt x="331742" y="98603"/>
                  <a:pt x="305616" y="56512"/>
                </a:cubicBezTo>
                <a:cubicBezTo>
                  <a:pt x="279490" y="14421"/>
                  <a:pt x="230142" y="11518"/>
                  <a:pt x="183696" y="4261"/>
                </a:cubicBezTo>
                <a:cubicBezTo>
                  <a:pt x="137250" y="-2996"/>
                  <a:pt x="57422" y="-1545"/>
                  <a:pt x="26942" y="12969"/>
                </a:cubicBezTo>
                <a:cubicBezTo>
                  <a:pt x="-3538" y="27483"/>
                  <a:pt x="-635" y="57963"/>
                  <a:pt x="816" y="91346"/>
                </a:cubicBezTo>
                <a:cubicBezTo>
                  <a:pt x="2267" y="124729"/>
                  <a:pt x="18233" y="194397"/>
                  <a:pt x="35650" y="213266"/>
                </a:cubicBezTo>
                <a:cubicBezTo>
                  <a:pt x="53067" y="232135"/>
                  <a:pt x="90805" y="192947"/>
                  <a:pt x="105319" y="204558"/>
                </a:cubicBezTo>
                <a:cubicBezTo>
                  <a:pt x="119833" y="216169"/>
                  <a:pt x="122736" y="282935"/>
                  <a:pt x="122736" y="282935"/>
                </a:cubicBezTo>
                <a:cubicBezTo>
                  <a:pt x="122736" y="298901"/>
                  <a:pt x="102416" y="269872"/>
                  <a:pt x="105319" y="300352"/>
                </a:cubicBezTo>
                <a:cubicBezTo>
                  <a:pt x="108222" y="330832"/>
                  <a:pt x="144507" y="415015"/>
                  <a:pt x="140153" y="465815"/>
                </a:cubicBezTo>
                <a:cubicBezTo>
                  <a:pt x="135799" y="516615"/>
                  <a:pt x="63227" y="565964"/>
                  <a:pt x="79193" y="605152"/>
                </a:cubicBezTo>
                <a:cubicBezTo>
                  <a:pt x="95159" y="644340"/>
                  <a:pt x="198210" y="687883"/>
                  <a:pt x="235947" y="700946"/>
                </a:cubicBezTo>
                <a:cubicBezTo>
                  <a:pt x="273684" y="714009"/>
                  <a:pt x="288199" y="669015"/>
                  <a:pt x="305616" y="683529"/>
                </a:cubicBezTo>
                <a:cubicBezTo>
                  <a:pt x="323033" y="698043"/>
                  <a:pt x="308519" y="767712"/>
                  <a:pt x="340450" y="788032"/>
                </a:cubicBezTo>
                <a:cubicBezTo>
                  <a:pt x="372381" y="808352"/>
                  <a:pt x="439147" y="801095"/>
                  <a:pt x="497204" y="805449"/>
                </a:cubicBezTo>
                <a:cubicBezTo>
                  <a:pt x="555261" y="809803"/>
                  <a:pt x="645250" y="805449"/>
                  <a:pt x="688793" y="814158"/>
                </a:cubicBezTo>
                <a:cubicBezTo>
                  <a:pt x="732336" y="822867"/>
                  <a:pt x="758462" y="857701"/>
                  <a:pt x="758462" y="857701"/>
                </a:cubicBezTo>
                <a:cubicBezTo>
                  <a:pt x="774428" y="866409"/>
                  <a:pt x="780233" y="856249"/>
                  <a:pt x="784587" y="866409"/>
                </a:cubicBezTo>
                <a:cubicBezTo>
                  <a:pt x="788941" y="876569"/>
                  <a:pt x="804907" y="909952"/>
                  <a:pt x="784587" y="918661"/>
                </a:cubicBezTo>
                <a:cubicBezTo>
                  <a:pt x="764267" y="927370"/>
                  <a:pt x="700404" y="909953"/>
                  <a:pt x="662667" y="918661"/>
                </a:cubicBezTo>
                <a:cubicBezTo>
                  <a:pt x="624930" y="927369"/>
                  <a:pt x="582838" y="957849"/>
                  <a:pt x="558164" y="970912"/>
                </a:cubicBezTo>
                <a:cubicBezTo>
                  <a:pt x="533490" y="983975"/>
                  <a:pt x="511719" y="976718"/>
                  <a:pt x="514622" y="997038"/>
                </a:cubicBezTo>
                <a:cubicBezTo>
                  <a:pt x="517525" y="1017358"/>
                  <a:pt x="558165" y="1066706"/>
                  <a:pt x="575582" y="1092832"/>
                </a:cubicBezTo>
                <a:cubicBezTo>
                  <a:pt x="592999" y="1118958"/>
                  <a:pt x="619124" y="1153792"/>
                  <a:pt x="619124" y="1153792"/>
                </a:cubicBezTo>
                <a:cubicBezTo>
                  <a:pt x="630735" y="1161049"/>
                  <a:pt x="664118" y="1087027"/>
                  <a:pt x="645250" y="1136375"/>
                </a:cubicBezTo>
                <a:cubicBezTo>
                  <a:pt x="626382" y="1185723"/>
                  <a:pt x="523330" y="1381666"/>
                  <a:pt x="505913" y="1449883"/>
                </a:cubicBezTo>
                <a:cubicBezTo>
                  <a:pt x="488496" y="1518100"/>
                  <a:pt x="540747" y="1515198"/>
                  <a:pt x="540747" y="1545678"/>
                </a:cubicBezTo>
                <a:cubicBezTo>
                  <a:pt x="540747" y="1576158"/>
                  <a:pt x="505913" y="1592123"/>
                  <a:pt x="505913" y="1632763"/>
                </a:cubicBezTo>
                <a:cubicBezTo>
                  <a:pt x="505913" y="1673403"/>
                  <a:pt x="517524" y="1756135"/>
                  <a:pt x="540747" y="1789518"/>
                </a:cubicBezTo>
                <a:cubicBezTo>
                  <a:pt x="563970" y="1822901"/>
                  <a:pt x="608964" y="1759038"/>
                  <a:pt x="645250" y="1833061"/>
                </a:cubicBezTo>
                <a:cubicBezTo>
                  <a:pt x="681536" y="1907084"/>
                  <a:pt x="722176" y="2165438"/>
                  <a:pt x="758462" y="2233655"/>
                </a:cubicBezTo>
                <a:cubicBezTo>
                  <a:pt x="794748" y="2301872"/>
                  <a:pt x="833936" y="2256877"/>
                  <a:pt x="862964" y="2242363"/>
                </a:cubicBezTo>
                <a:cubicBezTo>
                  <a:pt x="891992" y="2227849"/>
                  <a:pt x="899250" y="2162535"/>
                  <a:pt x="932633" y="2146569"/>
                </a:cubicBezTo>
                <a:cubicBezTo>
                  <a:pt x="966016" y="2130603"/>
                  <a:pt x="1026976" y="2149472"/>
                  <a:pt x="1063262" y="2146569"/>
                </a:cubicBezTo>
                <a:cubicBezTo>
                  <a:pt x="1099548" y="2143666"/>
                  <a:pt x="1114061" y="2152375"/>
                  <a:pt x="1150347" y="2129152"/>
                </a:cubicBezTo>
                <a:cubicBezTo>
                  <a:pt x="1186633" y="2105929"/>
                  <a:pt x="1265010" y="2046420"/>
                  <a:pt x="1280976" y="2007232"/>
                </a:cubicBezTo>
                <a:cubicBezTo>
                  <a:pt x="1296942" y="1968044"/>
                  <a:pt x="1246142" y="1920147"/>
                  <a:pt x="1246142" y="1894021"/>
                </a:cubicBezTo>
                <a:cubicBezTo>
                  <a:pt x="1246142" y="1867895"/>
                  <a:pt x="1266462" y="1870798"/>
                  <a:pt x="1280976" y="1850478"/>
                </a:cubicBezTo>
                <a:cubicBezTo>
                  <a:pt x="1295490" y="1830158"/>
                  <a:pt x="1336130" y="1799678"/>
                  <a:pt x="1333227" y="1772101"/>
                </a:cubicBezTo>
                <a:cubicBezTo>
                  <a:pt x="1330324" y="1744524"/>
                  <a:pt x="1282427" y="1711141"/>
                  <a:pt x="1263559" y="1685015"/>
                </a:cubicBezTo>
                <a:cubicBezTo>
                  <a:pt x="1244691" y="1658889"/>
                  <a:pt x="1225822" y="1640020"/>
                  <a:pt x="1220016" y="1615346"/>
                </a:cubicBezTo>
                <a:cubicBezTo>
                  <a:pt x="1214210" y="1590672"/>
                  <a:pt x="1225821" y="1567449"/>
                  <a:pt x="1228724" y="1536969"/>
                </a:cubicBezTo>
                <a:cubicBezTo>
                  <a:pt x="1231627" y="1506489"/>
                  <a:pt x="1256302" y="1470203"/>
                  <a:pt x="1237433" y="1432466"/>
                </a:cubicBezTo>
                <a:cubicBezTo>
                  <a:pt x="1218565" y="1394729"/>
                  <a:pt x="1138736" y="1339574"/>
                  <a:pt x="1115513" y="1310546"/>
                </a:cubicBezTo>
                <a:cubicBezTo>
                  <a:pt x="1092290" y="1281518"/>
                  <a:pt x="1112610" y="1264101"/>
                  <a:pt x="1098096" y="1258295"/>
                </a:cubicBezTo>
                <a:cubicBezTo>
                  <a:pt x="1083582" y="1252489"/>
                  <a:pt x="1047296" y="1278615"/>
                  <a:pt x="1028427" y="1275712"/>
                </a:cubicBezTo>
                <a:cubicBezTo>
                  <a:pt x="1009558" y="1272809"/>
                  <a:pt x="992141" y="1256844"/>
                  <a:pt x="984884" y="1240878"/>
                </a:cubicBezTo>
                <a:cubicBezTo>
                  <a:pt x="977627" y="1224912"/>
                  <a:pt x="977627" y="1203141"/>
                  <a:pt x="984884" y="1179918"/>
                </a:cubicBezTo>
                <a:cubicBezTo>
                  <a:pt x="992141" y="1156695"/>
                  <a:pt x="1011010" y="1123313"/>
                  <a:pt x="1028427" y="1101541"/>
                </a:cubicBezTo>
                <a:cubicBezTo>
                  <a:pt x="1045844" y="1079770"/>
                  <a:pt x="1066164" y="1092832"/>
                  <a:pt x="1089387" y="1049289"/>
                </a:cubicBezTo>
                <a:cubicBezTo>
                  <a:pt x="1112610" y="1005746"/>
                  <a:pt x="1177924" y="893986"/>
                  <a:pt x="1167764" y="840283"/>
                </a:cubicBez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9" name="Text Box 119"/>
          <p:cNvSpPr txBox="1">
            <a:spLocks noChangeArrowheads="1"/>
          </p:cNvSpPr>
          <p:nvPr/>
        </p:nvSpPr>
        <p:spPr bwMode="auto">
          <a:xfrm>
            <a:off x="9106788" y="2522118"/>
            <a:ext cx="1297589" cy="263549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豊能１か所</a:t>
            </a:r>
            <a:endParaRPr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0" name="フリーフォーム 159"/>
          <p:cNvSpPr/>
          <p:nvPr/>
        </p:nvSpPr>
        <p:spPr>
          <a:xfrm>
            <a:off x="10414605" y="4423140"/>
            <a:ext cx="1169162" cy="1858013"/>
          </a:xfrm>
          <a:custGeom>
            <a:avLst/>
            <a:gdLst>
              <a:gd name="connsiteX0" fmla="*/ 78 w 1169162"/>
              <a:gd name="connsiteY0" fmla="*/ 1680800 h 1858013"/>
              <a:gd name="connsiteX1" fmla="*/ 52330 w 1169162"/>
              <a:gd name="connsiteY1" fmla="*/ 1759177 h 1858013"/>
              <a:gd name="connsiteX2" fmla="*/ 78455 w 1169162"/>
              <a:gd name="connsiteY2" fmla="*/ 1854972 h 1858013"/>
              <a:gd name="connsiteX3" fmla="*/ 452924 w 1169162"/>
              <a:gd name="connsiteY3" fmla="*/ 1637257 h 1858013"/>
              <a:gd name="connsiteX4" fmla="*/ 470341 w 1169162"/>
              <a:gd name="connsiteY4" fmla="*/ 1585006 h 1858013"/>
              <a:gd name="connsiteX5" fmla="*/ 749015 w 1169162"/>
              <a:gd name="connsiteY5" fmla="*/ 1558880 h 1858013"/>
              <a:gd name="connsiteX6" fmla="*/ 809975 w 1169162"/>
              <a:gd name="connsiteY6" fmla="*/ 1524046 h 1858013"/>
              <a:gd name="connsiteX7" fmla="*/ 992855 w 1169162"/>
              <a:gd name="connsiteY7" fmla="*/ 1515337 h 1858013"/>
              <a:gd name="connsiteX8" fmla="*/ 1036398 w 1169162"/>
              <a:gd name="connsiteY8" fmla="*/ 1428252 h 1858013"/>
              <a:gd name="connsiteX9" fmla="*/ 1158318 w 1169162"/>
              <a:gd name="connsiteY9" fmla="*/ 1315040 h 1858013"/>
              <a:gd name="connsiteX10" fmla="*/ 1062524 w 1169162"/>
              <a:gd name="connsiteY10" fmla="*/ 1254080 h 1858013"/>
              <a:gd name="connsiteX11" fmla="*/ 1167027 w 1169162"/>
              <a:gd name="connsiteY11" fmla="*/ 1088617 h 1858013"/>
              <a:gd name="connsiteX12" fmla="*/ 1132192 w 1169162"/>
              <a:gd name="connsiteY12" fmla="*/ 566103 h 1858013"/>
              <a:gd name="connsiteX13" fmla="*/ 1123484 w 1169162"/>
              <a:gd name="connsiteY13" fmla="*/ 452892 h 1858013"/>
              <a:gd name="connsiteX14" fmla="*/ 975438 w 1169162"/>
              <a:gd name="connsiteY14" fmla="*/ 374515 h 1858013"/>
              <a:gd name="connsiteX15" fmla="*/ 897061 w 1169162"/>
              <a:gd name="connsiteY15" fmla="*/ 322263 h 1858013"/>
              <a:gd name="connsiteX16" fmla="*/ 775141 w 1169162"/>
              <a:gd name="connsiteY16" fmla="*/ 296137 h 1858013"/>
              <a:gd name="connsiteX17" fmla="*/ 757724 w 1169162"/>
              <a:gd name="connsiteY17" fmla="*/ 226469 h 1858013"/>
              <a:gd name="connsiteX18" fmla="*/ 801267 w 1169162"/>
              <a:gd name="connsiteY18" fmla="*/ 139383 h 1858013"/>
              <a:gd name="connsiteX19" fmla="*/ 731598 w 1169162"/>
              <a:gd name="connsiteY19" fmla="*/ 61006 h 1858013"/>
              <a:gd name="connsiteX20" fmla="*/ 679347 w 1169162"/>
              <a:gd name="connsiteY20" fmla="*/ 52297 h 1858013"/>
              <a:gd name="connsiteX21" fmla="*/ 600970 w 1169162"/>
              <a:gd name="connsiteY21" fmla="*/ 61006 h 1858013"/>
              <a:gd name="connsiteX22" fmla="*/ 548718 w 1169162"/>
              <a:gd name="connsiteY22" fmla="*/ 17463 h 1858013"/>
              <a:gd name="connsiteX23" fmla="*/ 452924 w 1169162"/>
              <a:gd name="connsiteY23" fmla="*/ 34880 h 1858013"/>
              <a:gd name="connsiteX24" fmla="*/ 270044 w 1169162"/>
              <a:gd name="connsiteY24" fmla="*/ 46 h 1858013"/>
              <a:gd name="connsiteX25" fmla="*/ 156832 w 1169162"/>
              <a:gd name="connsiteY25" fmla="*/ 43589 h 1858013"/>
              <a:gd name="connsiteX26" fmla="*/ 148124 w 1169162"/>
              <a:gd name="connsiteY26" fmla="*/ 104549 h 1858013"/>
              <a:gd name="connsiteX27" fmla="*/ 331004 w 1169162"/>
              <a:gd name="connsiteY27" fmla="*/ 235177 h 1858013"/>
              <a:gd name="connsiteX28" fmla="*/ 435507 w 1169162"/>
              <a:gd name="connsiteY28" fmla="*/ 270012 h 1858013"/>
              <a:gd name="connsiteX29" fmla="*/ 452924 w 1169162"/>
              <a:gd name="connsiteY29" fmla="*/ 243886 h 1858013"/>
              <a:gd name="connsiteX30" fmla="*/ 557427 w 1169162"/>
              <a:gd name="connsiteY30" fmla="*/ 444183 h 1858013"/>
              <a:gd name="connsiteX31" fmla="*/ 583552 w 1169162"/>
              <a:gd name="connsiteY31" fmla="*/ 470309 h 1858013"/>
              <a:gd name="connsiteX32" fmla="*/ 557427 w 1169162"/>
              <a:gd name="connsiteY32" fmla="*/ 609646 h 1858013"/>
              <a:gd name="connsiteX33" fmla="*/ 461632 w 1169162"/>
              <a:gd name="connsiteY33" fmla="*/ 583520 h 1858013"/>
              <a:gd name="connsiteX34" fmla="*/ 461632 w 1169162"/>
              <a:gd name="connsiteY34" fmla="*/ 539977 h 1858013"/>
              <a:gd name="connsiteX35" fmla="*/ 444215 w 1169162"/>
              <a:gd name="connsiteY35" fmla="*/ 513852 h 1858013"/>
              <a:gd name="connsiteX36" fmla="*/ 313587 w 1169162"/>
              <a:gd name="connsiteY36" fmla="*/ 592229 h 1858013"/>
              <a:gd name="connsiteX37" fmla="*/ 270044 w 1169162"/>
              <a:gd name="connsiteY37" fmla="*/ 574812 h 1858013"/>
              <a:gd name="connsiteX38" fmla="*/ 278752 w 1169162"/>
              <a:gd name="connsiteY38" fmla="*/ 670606 h 1858013"/>
              <a:gd name="connsiteX39" fmla="*/ 261335 w 1169162"/>
              <a:gd name="connsiteY39" fmla="*/ 775109 h 1858013"/>
              <a:gd name="connsiteX40" fmla="*/ 304878 w 1169162"/>
              <a:gd name="connsiteY40" fmla="*/ 931863 h 1858013"/>
              <a:gd name="connsiteX41" fmla="*/ 287461 w 1169162"/>
              <a:gd name="connsiteY41" fmla="*/ 992823 h 1858013"/>
              <a:gd name="connsiteX42" fmla="*/ 235210 w 1169162"/>
              <a:gd name="connsiteY42" fmla="*/ 1071200 h 1858013"/>
              <a:gd name="connsiteX43" fmla="*/ 182958 w 1169162"/>
              <a:gd name="connsiteY43" fmla="*/ 1193120 h 1858013"/>
              <a:gd name="connsiteX44" fmla="*/ 209084 w 1169162"/>
              <a:gd name="connsiteY44" fmla="*/ 1254080 h 1858013"/>
              <a:gd name="connsiteX45" fmla="*/ 165541 w 1169162"/>
              <a:gd name="connsiteY45" fmla="*/ 1480503 h 1858013"/>
              <a:gd name="connsiteX46" fmla="*/ 43621 w 1169162"/>
              <a:gd name="connsiteY46" fmla="*/ 1585006 h 1858013"/>
              <a:gd name="connsiteX47" fmla="*/ 78 w 1169162"/>
              <a:gd name="connsiteY47" fmla="*/ 1680800 h 185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169162" h="1858013">
                <a:moveTo>
                  <a:pt x="78" y="1680800"/>
                </a:moveTo>
                <a:cubicBezTo>
                  <a:pt x="1529" y="1709828"/>
                  <a:pt x="39267" y="1730148"/>
                  <a:pt x="52330" y="1759177"/>
                </a:cubicBezTo>
                <a:cubicBezTo>
                  <a:pt x="65393" y="1788206"/>
                  <a:pt x="11689" y="1875292"/>
                  <a:pt x="78455" y="1854972"/>
                </a:cubicBezTo>
                <a:cubicBezTo>
                  <a:pt x="145221" y="1834652"/>
                  <a:pt x="387610" y="1682251"/>
                  <a:pt x="452924" y="1637257"/>
                </a:cubicBezTo>
                <a:cubicBezTo>
                  <a:pt x="518238" y="1592263"/>
                  <a:pt x="420993" y="1598069"/>
                  <a:pt x="470341" y="1585006"/>
                </a:cubicBezTo>
                <a:cubicBezTo>
                  <a:pt x="519690" y="1571943"/>
                  <a:pt x="692409" y="1569040"/>
                  <a:pt x="749015" y="1558880"/>
                </a:cubicBezTo>
                <a:cubicBezTo>
                  <a:pt x="805621" y="1548720"/>
                  <a:pt x="769335" y="1531303"/>
                  <a:pt x="809975" y="1524046"/>
                </a:cubicBezTo>
                <a:cubicBezTo>
                  <a:pt x="850615" y="1516789"/>
                  <a:pt x="955118" y="1531303"/>
                  <a:pt x="992855" y="1515337"/>
                </a:cubicBezTo>
                <a:cubicBezTo>
                  <a:pt x="1030592" y="1499371"/>
                  <a:pt x="1008821" y="1461635"/>
                  <a:pt x="1036398" y="1428252"/>
                </a:cubicBezTo>
                <a:cubicBezTo>
                  <a:pt x="1063975" y="1394869"/>
                  <a:pt x="1153964" y="1344069"/>
                  <a:pt x="1158318" y="1315040"/>
                </a:cubicBezTo>
                <a:cubicBezTo>
                  <a:pt x="1162672" y="1286011"/>
                  <a:pt x="1061073" y="1291817"/>
                  <a:pt x="1062524" y="1254080"/>
                </a:cubicBezTo>
                <a:cubicBezTo>
                  <a:pt x="1063975" y="1216343"/>
                  <a:pt x="1155416" y="1203280"/>
                  <a:pt x="1167027" y="1088617"/>
                </a:cubicBezTo>
                <a:cubicBezTo>
                  <a:pt x="1178638" y="973954"/>
                  <a:pt x="1139449" y="672057"/>
                  <a:pt x="1132192" y="566103"/>
                </a:cubicBezTo>
                <a:cubicBezTo>
                  <a:pt x="1124935" y="460149"/>
                  <a:pt x="1149610" y="484823"/>
                  <a:pt x="1123484" y="452892"/>
                </a:cubicBezTo>
                <a:cubicBezTo>
                  <a:pt x="1097358" y="420961"/>
                  <a:pt x="1013175" y="396286"/>
                  <a:pt x="975438" y="374515"/>
                </a:cubicBezTo>
                <a:cubicBezTo>
                  <a:pt x="937701" y="352744"/>
                  <a:pt x="930444" y="335326"/>
                  <a:pt x="897061" y="322263"/>
                </a:cubicBezTo>
                <a:cubicBezTo>
                  <a:pt x="863678" y="309200"/>
                  <a:pt x="798364" y="312103"/>
                  <a:pt x="775141" y="296137"/>
                </a:cubicBezTo>
                <a:cubicBezTo>
                  <a:pt x="751918" y="280171"/>
                  <a:pt x="753370" y="252595"/>
                  <a:pt x="757724" y="226469"/>
                </a:cubicBezTo>
                <a:cubicBezTo>
                  <a:pt x="762078" y="200343"/>
                  <a:pt x="805621" y="166960"/>
                  <a:pt x="801267" y="139383"/>
                </a:cubicBezTo>
                <a:cubicBezTo>
                  <a:pt x="796913" y="111806"/>
                  <a:pt x="751918" y="75520"/>
                  <a:pt x="731598" y="61006"/>
                </a:cubicBezTo>
                <a:cubicBezTo>
                  <a:pt x="711278" y="46492"/>
                  <a:pt x="701118" y="52297"/>
                  <a:pt x="679347" y="52297"/>
                </a:cubicBezTo>
                <a:cubicBezTo>
                  <a:pt x="657576" y="52297"/>
                  <a:pt x="622741" y="66812"/>
                  <a:pt x="600970" y="61006"/>
                </a:cubicBezTo>
                <a:cubicBezTo>
                  <a:pt x="579199" y="55200"/>
                  <a:pt x="573392" y="21817"/>
                  <a:pt x="548718" y="17463"/>
                </a:cubicBezTo>
                <a:cubicBezTo>
                  <a:pt x="524044" y="13109"/>
                  <a:pt x="499370" y="37783"/>
                  <a:pt x="452924" y="34880"/>
                </a:cubicBezTo>
                <a:cubicBezTo>
                  <a:pt x="406478" y="31977"/>
                  <a:pt x="319393" y="-1406"/>
                  <a:pt x="270044" y="46"/>
                </a:cubicBezTo>
                <a:cubicBezTo>
                  <a:pt x="220695" y="1497"/>
                  <a:pt x="177152" y="26172"/>
                  <a:pt x="156832" y="43589"/>
                </a:cubicBezTo>
                <a:cubicBezTo>
                  <a:pt x="136512" y="61006"/>
                  <a:pt x="119095" y="72618"/>
                  <a:pt x="148124" y="104549"/>
                </a:cubicBezTo>
                <a:cubicBezTo>
                  <a:pt x="177153" y="136480"/>
                  <a:pt x="283107" y="207600"/>
                  <a:pt x="331004" y="235177"/>
                </a:cubicBezTo>
                <a:cubicBezTo>
                  <a:pt x="378901" y="262754"/>
                  <a:pt x="435507" y="270012"/>
                  <a:pt x="435507" y="270012"/>
                </a:cubicBezTo>
                <a:cubicBezTo>
                  <a:pt x="455827" y="271463"/>
                  <a:pt x="432604" y="214857"/>
                  <a:pt x="452924" y="243886"/>
                </a:cubicBezTo>
                <a:cubicBezTo>
                  <a:pt x="473244" y="272914"/>
                  <a:pt x="535656" y="406446"/>
                  <a:pt x="557427" y="444183"/>
                </a:cubicBezTo>
                <a:cubicBezTo>
                  <a:pt x="579198" y="481920"/>
                  <a:pt x="583552" y="442732"/>
                  <a:pt x="583552" y="470309"/>
                </a:cubicBezTo>
                <a:cubicBezTo>
                  <a:pt x="583552" y="497886"/>
                  <a:pt x="577747" y="590777"/>
                  <a:pt x="557427" y="609646"/>
                </a:cubicBezTo>
                <a:cubicBezTo>
                  <a:pt x="537107" y="628514"/>
                  <a:pt x="477598" y="595131"/>
                  <a:pt x="461632" y="583520"/>
                </a:cubicBezTo>
                <a:cubicBezTo>
                  <a:pt x="445666" y="571909"/>
                  <a:pt x="461632" y="539977"/>
                  <a:pt x="461632" y="539977"/>
                </a:cubicBezTo>
                <a:cubicBezTo>
                  <a:pt x="458729" y="528366"/>
                  <a:pt x="468889" y="505143"/>
                  <a:pt x="444215" y="513852"/>
                </a:cubicBezTo>
                <a:cubicBezTo>
                  <a:pt x="419541" y="522561"/>
                  <a:pt x="342616" y="582069"/>
                  <a:pt x="313587" y="592229"/>
                </a:cubicBezTo>
                <a:cubicBezTo>
                  <a:pt x="284558" y="602389"/>
                  <a:pt x="275850" y="561749"/>
                  <a:pt x="270044" y="574812"/>
                </a:cubicBezTo>
                <a:cubicBezTo>
                  <a:pt x="264238" y="587875"/>
                  <a:pt x="280203" y="637223"/>
                  <a:pt x="278752" y="670606"/>
                </a:cubicBezTo>
                <a:cubicBezTo>
                  <a:pt x="277301" y="703989"/>
                  <a:pt x="256981" y="731566"/>
                  <a:pt x="261335" y="775109"/>
                </a:cubicBezTo>
                <a:cubicBezTo>
                  <a:pt x="265689" y="818652"/>
                  <a:pt x="300524" y="895577"/>
                  <a:pt x="304878" y="931863"/>
                </a:cubicBezTo>
                <a:cubicBezTo>
                  <a:pt x="309232" y="968149"/>
                  <a:pt x="299072" y="969600"/>
                  <a:pt x="287461" y="992823"/>
                </a:cubicBezTo>
                <a:cubicBezTo>
                  <a:pt x="275850" y="1016046"/>
                  <a:pt x="252627" y="1037817"/>
                  <a:pt x="235210" y="1071200"/>
                </a:cubicBezTo>
                <a:cubicBezTo>
                  <a:pt x="217793" y="1104583"/>
                  <a:pt x="187312" y="1162640"/>
                  <a:pt x="182958" y="1193120"/>
                </a:cubicBezTo>
                <a:cubicBezTo>
                  <a:pt x="178604" y="1223600"/>
                  <a:pt x="211987" y="1206183"/>
                  <a:pt x="209084" y="1254080"/>
                </a:cubicBezTo>
                <a:cubicBezTo>
                  <a:pt x="206181" y="1301977"/>
                  <a:pt x="193118" y="1425349"/>
                  <a:pt x="165541" y="1480503"/>
                </a:cubicBezTo>
                <a:cubicBezTo>
                  <a:pt x="137964" y="1535657"/>
                  <a:pt x="69747" y="1554526"/>
                  <a:pt x="43621" y="1585006"/>
                </a:cubicBezTo>
                <a:cubicBezTo>
                  <a:pt x="17495" y="1615486"/>
                  <a:pt x="-1373" y="1651772"/>
                  <a:pt x="78" y="1680800"/>
                </a:cubicBez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1" name="フリーフォーム 160"/>
          <p:cNvSpPr/>
          <p:nvPr/>
        </p:nvSpPr>
        <p:spPr>
          <a:xfrm>
            <a:off x="8114662" y="4718601"/>
            <a:ext cx="2576133" cy="2058191"/>
          </a:xfrm>
          <a:custGeom>
            <a:avLst/>
            <a:gdLst>
              <a:gd name="connsiteX0" fmla="*/ 1870099 w 2576133"/>
              <a:gd name="connsiteY0" fmla="*/ 1445 h 2058191"/>
              <a:gd name="connsiteX1" fmla="*/ 1652385 w 2576133"/>
              <a:gd name="connsiteY1" fmla="*/ 262702 h 2058191"/>
              <a:gd name="connsiteX2" fmla="*/ 1608842 w 2576133"/>
              <a:gd name="connsiteY2" fmla="*/ 480416 h 2058191"/>
              <a:gd name="connsiteX3" fmla="*/ 1312751 w 2576133"/>
              <a:gd name="connsiteY3" fmla="*/ 898428 h 2058191"/>
              <a:gd name="connsiteX4" fmla="*/ 1216956 w 2576133"/>
              <a:gd name="connsiteY4" fmla="*/ 950679 h 2058191"/>
              <a:gd name="connsiteX5" fmla="*/ 946991 w 2576133"/>
              <a:gd name="connsiteY5" fmla="*/ 619753 h 2058191"/>
              <a:gd name="connsiteX6" fmla="*/ 677025 w 2576133"/>
              <a:gd name="connsiteY6" fmla="*/ 846176 h 2058191"/>
              <a:gd name="connsiteX7" fmla="*/ 825071 w 2576133"/>
              <a:gd name="connsiteY7" fmla="*/ 985513 h 2058191"/>
              <a:gd name="connsiteX8" fmla="*/ 1034076 w 2576133"/>
              <a:gd name="connsiteY8" fmla="*/ 846176 h 2058191"/>
              <a:gd name="connsiteX9" fmla="*/ 1164705 w 2576133"/>
              <a:gd name="connsiteY9" fmla="*/ 1002930 h 2058191"/>
              <a:gd name="connsiteX10" fmla="*/ 1121162 w 2576133"/>
              <a:gd name="connsiteY10" fmla="*/ 1081308 h 2058191"/>
              <a:gd name="connsiteX11" fmla="*/ 677025 w 2576133"/>
              <a:gd name="connsiteY11" fmla="*/ 1481902 h 2058191"/>
              <a:gd name="connsiteX12" fmla="*/ 137094 w 2576133"/>
              <a:gd name="connsiteY12" fmla="*/ 1612530 h 2058191"/>
              <a:gd name="connsiteX13" fmla="*/ 6465 w 2576133"/>
              <a:gd name="connsiteY13" fmla="*/ 1690908 h 2058191"/>
              <a:gd name="connsiteX14" fmla="*/ 23882 w 2576133"/>
              <a:gd name="connsiteY14" fmla="*/ 1865079 h 2058191"/>
              <a:gd name="connsiteX15" fmla="*/ 58716 w 2576133"/>
              <a:gd name="connsiteY15" fmla="*/ 2047959 h 2058191"/>
              <a:gd name="connsiteX16" fmla="*/ 546396 w 2576133"/>
              <a:gd name="connsiteY16" fmla="*/ 2013125 h 2058191"/>
              <a:gd name="connsiteX17" fmla="*/ 694442 w 2576133"/>
              <a:gd name="connsiteY17" fmla="*/ 1830245 h 2058191"/>
              <a:gd name="connsiteX18" fmla="*/ 877322 w 2576133"/>
              <a:gd name="connsiteY18" fmla="*/ 1856370 h 2058191"/>
              <a:gd name="connsiteX19" fmla="*/ 1095036 w 2576133"/>
              <a:gd name="connsiteY19" fmla="*/ 1795410 h 2058191"/>
              <a:gd name="connsiteX20" fmla="*/ 1173414 w 2576133"/>
              <a:gd name="connsiteY20" fmla="*/ 1873788 h 2058191"/>
              <a:gd name="connsiteX21" fmla="*/ 1504339 w 2576133"/>
              <a:gd name="connsiteY21" fmla="*/ 1647365 h 2058191"/>
              <a:gd name="connsiteX22" fmla="*/ 1809139 w 2576133"/>
              <a:gd name="connsiteY22" fmla="*/ 1647365 h 2058191"/>
              <a:gd name="connsiteX23" fmla="*/ 2009436 w 2576133"/>
              <a:gd name="connsiteY23" fmla="*/ 1542862 h 2058191"/>
              <a:gd name="connsiteX24" fmla="*/ 2105231 w 2576133"/>
              <a:gd name="connsiteY24" fmla="*/ 1525445 h 2058191"/>
              <a:gd name="connsiteX25" fmla="*/ 2201025 w 2576133"/>
              <a:gd name="connsiteY25" fmla="*/ 1525445 h 2058191"/>
              <a:gd name="connsiteX26" fmla="*/ 2314236 w 2576133"/>
              <a:gd name="connsiteY26" fmla="*/ 1438359 h 2058191"/>
              <a:gd name="connsiteX27" fmla="*/ 2349071 w 2576133"/>
              <a:gd name="connsiteY27" fmla="*/ 1342565 h 2058191"/>
              <a:gd name="connsiteX28" fmla="*/ 2558076 w 2576133"/>
              <a:gd name="connsiteY28" fmla="*/ 1229353 h 2058191"/>
              <a:gd name="connsiteX29" fmla="*/ 2549368 w 2576133"/>
              <a:gd name="connsiteY29" fmla="*/ 959388 h 2058191"/>
              <a:gd name="connsiteX30" fmla="*/ 2418739 w 2576133"/>
              <a:gd name="connsiteY30" fmla="*/ 872302 h 2058191"/>
              <a:gd name="connsiteX31" fmla="*/ 2366488 w 2576133"/>
              <a:gd name="connsiteY31" fmla="*/ 724256 h 2058191"/>
              <a:gd name="connsiteX32" fmla="*/ 2279402 w 2576133"/>
              <a:gd name="connsiteY32" fmla="*/ 663296 h 2058191"/>
              <a:gd name="connsiteX33" fmla="*/ 2209734 w 2576133"/>
              <a:gd name="connsiteY33" fmla="*/ 515250 h 2058191"/>
              <a:gd name="connsiteX34" fmla="*/ 2157482 w 2576133"/>
              <a:gd name="connsiteY34" fmla="*/ 332370 h 2058191"/>
              <a:gd name="connsiteX35" fmla="*/ 2140065 w 2576133"/>
              <a:gd name="connsiteY35" fmla="*/ 210450 h 2058191"/>
              <a:gd name="connsiteX36" fmla="*/ 2087814 w 2576133"/>
              <a:gd name="connsiteY36" fmla="*/ 158199 h 2058191"/>
              <a:gd name="connsiteX37" fmla="*/ 1870099 w 2576133"/>
              <a:gd name="connsiteY37" fmla="*/ 1445 h 2058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576133" h="2058191">
                <a:moveTo>
                  <a:pt x="1870099" y="1445"/>
                </a:moveTo>
                <a:cubicBezTo>
                  <a:pt x="1797528" y="18862"/>
                  <a:pt x="1695928" y="182874"/>
                  <a:pt x="1652385" y="262702"/>
                </a:cubicBezTo>
                <a:cubicBezTo>
                  <a:pt x="1608842" y="342530"/>
                  <a:pt x="1665448" y="374462"/>
                  <a:pt x="1608842" y="480416"/>
                </a:cubicBezTo>
                <a:cubicBezTo>
                  <a:pt x="1552236" y="586370"/>
                  <a:pt x="1378065" y="820051"/>
                  <a:pt x="1312751" y="898428"/>
                </a:cubicBezTo>
                <a:cubicBezTo>
                  <a:pt x="1247437" y="976805"/>
                  <a:pt x="1277916" y="997125"/>
                  <a:pt x="1216956" y="950679"/>
                </a:cubicBezTo>
                <a:cubicBezTo>
                  <a:pt x="1155996" y="904233"/>
                  <a:pt x="1036979" y="637170"/>
                  <a:pt x="946991" y="619753"/>
                </a:cubicBezTo>
                <a:cubicBezTo>
                  <a:pt x="857003" y="602336"/>
                  <a:pt x="697345" y="785216"/>
                  <a:pt x="677025" y="846176"/>
                </a:cubicBezTo>
                <a:cubicBezTo>
                  <a:pt x="656705" y="907136"/>
                  <a:pt x="765563" y="985513"/>
                  <a:pt x="825071" y="985513"/>
                </a:cubicBezTo>
                <a:cubicBezTo>
                  <a:pt x="884579" y="985513"/>
                  <a:pt x="977470" y="843273"/>
                  <a:pt x="1034076" y="846176"/>
                </a:cubicBezTo>
                <a:cubicBezTo>
                  <a:pt x="1090682" y="849079"/>
                  <a:pt x="1150191" y="963741"/>
                  <a:pt x="1164705" y="1002930"/>
                </a:cubicBezTo>
                <a:cubicBezTo>
                  <a:pt x="1179219" y="1042119"/>
                  <a:pt x="1202442" y="1001479"/>
                  <a:pt x="1121162" y="1081308"/>
                </a:cubicBezTo>
                <a:cubicBezTo>
                  <a:pt x="1039882" y="1161137"/>
                  <a:pt x="841036" y="1393365"/>
                  <a:pt x="677025" y="1481902"/>
                </a:cubicBezTo>
                <a:cubicBezTo>
                  <a:pt x="513014" y="1570439"/>
                  <a:pt x="248854" y="1577696"/>
                  <a:pt x="137094" y="1612530"/>
                </a:cubicBezTo>
                <a:cubicBezTo>
                  <a:pt x="25334" y="1647364"/>
                  <a:pt x="25334" y="1648817"/>
                  <a:pt x="6465" y="1690908"/>
                </a:cubicBezTo>
                <a:cubicBezTo>
                  <a:pt x="-12404" y="1732999"/>
                  <a:pt x="15174" y="1805571"/>
                  <a:pt x="23882" y="1865079"/>
                </a:cubicBezTo>
                <a:cubicBezTo>
                  <a:pt x="32590" y="1924587"/>
                  <a:pt x="-28370" y="2023285"/>
                  <a:pt x="58716" y="2047959"/>
                </a:cubicBezTo>
                <a:cubicBezTo>
                  <a:pt x="145802" y="2072633"/>
                  <a:pt x="440442" y="2049411"/>
                  <a:pt x="546396" y="2013125"/>
                </a:cubicBezTo>
                <a:cubicBezTo>
                  <a:pt x="652350" y="1976839"/>
                  <a:pt x="639288" y="1856371"/>
                  <a:pt x="694442" y="1830245"/>
                </a:cubicBezTo>
                <a:cubicBezTo>
                  <a:pt x="749596" y="1804119"/>
                  <a:pt x="810556" y="1862176"/>
                  <a:pt x="877322" y="1856370"/>
                </a:cubicBezTo>
                <a:cubicBezTo>
                  <a:pt x="944088" y="1850564"/>
                  <a:pt x="1045687" y="1792507"/>
                  <a:pt x="1095036" y="1795410"/>
                </a:cubicBezTo>
                <a:cubicBezTo>
                  <a:pt x="1144385" y="1798313"/>
                  <a:pt x="1105197" y="1898462"/>
                  <a:pt x="1173414" y="1873788"/>
                </a:cubicBezTo>
                <a:cubicBezTo>
                  <a:pt x="1241631" y="1849114"/>
                  <a:pt x="1398385" y="1685102"/>
                  <a:pt x="1504339" y="1647365"/>
                </a:cubicBezTo>
                <a:cubicBezTo>
                  <a:pt x="1610293" y="1609628"/>
                  <a:pt x="1724956" y="1664782"/>
                  <a:pt x="1809139" y="1647365"/>
                </a:cubicBezTo>
                <a:cubicBezTo>
                  <a:pt x="1893322" y="1629948"/>
                  <a:pt x="1960087" y="1563182"/>
                  <a:pt x="2009436" y="1542862"/>
                </a:cubicBezTo>
                <a:cubicBezTo>
                  <a:pt x="2058785" y="1522542"/>
                  <a:pt x="2073300" y="1528348"/>
                  <a:pt x="2105231" y="1525445"/>
                </a:cubicBezTo>
                <a:cubicBezTo>
                  <a:pt x="2137162" y="1522542"/>
                  <a:pt x="2166191" y="1539959"/>
                  <a:pt x="2201025" y="1525445"/>
                </a:cubicBezTo>
                <a:cubicBezTo>
                  <a:pt x="2235859" y="1510931"/>
                  <a:pt x="2289562" y="1468839"/>
                  <a:pt x="2314236" y="1438359"/>
                </a:cubicBezTo>
                <a:cubicBezTo>
                  <a:pt x="2338910" y="1407879"/>
                  <a:pt x="2308431" y="1377399"/>
                  <a:pt x="2349071" y="1342565"/>
                </a:cubicBezTo>
                <a:cubicBezTo>
                  <a:pt x="2389711" y="1307731"/>
                  <a:pt x="2524693" y="1293216"/>
                  <a:pt x="2558076" y="1229353"/>
                </a:cubicBezTo>
                <a:cubicBezTo>
                  <a:pt x="2591459" y="1165490"/>
                  <a:pt x="2572591" y="1018896"/>
                  <a:pt x="2549368" y="959388"/>
                </a:cubicBezTo>
                <a:cubicBezTo>
                  <a:pt x="2526145" y="899880"/>
                  <a:pt x="2449219" y="911491"/>
                  <a:pt x="2418739" y="872302"/>
                </a:cubicBezTo>
                <a:cubicBezTo>
                  <a:pt x="2388259" y="833113"/>
                  <a:pt x="2389711" y="759090"/>
                  <a:pt x="2366488" y="724256"/>
                </a:cubicBezTo>
                <a:cubicBezTo>
                  <a:pt x="2343265" y="689422"/>
                  <a:pt x="2305528" y="698130"/>
                  <a:pt x="2279402" y="663296"/>
                </a:cubicBezTo>
                <a:cubicBezTo>
                  <a:pt x="2253276" y="628462"/>
                  <a:pt x="2230054" y="570404"/>
                  <a:pt x="2209734" y="515250"/>
                </a:cubicBezTo>
                <a:cubicBezTo>
                  <a:pt x="2189414" y="460096"/>
                  <a:pt x="2169093" y="383170"/>
                  <a:pt x="2157482" y="332370"/>
                </a:cubicBezTo>
                <a:cubicBezTo>
                  <a:pt x="2145871" y="281570"/>
                  <a:pt x="2151676" y="239478"/>
                  <a:pt x="2140065" y="210450"/>
                </a:cubicBezTo>
                <a:cubicBezTo>
                  <a:pt x="2128454" y="181422"/>
                  <a:pt x="2129906" y="187228"/>
                  <a:pt x="2087814" y="158199"/>
                </a:cubicBezTo>
                <a:cubicBezTo>
                  <a:pt x="2045723" y="129171"/>
                  <a:pt x="1942670" y="-15972"/>
                  <a:pt x="1870099" y="1445"/>
                </a:cubicBez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2" name="Text Box 125"/>
          <p:cNvSpPr txBox="1">
            <a:spLocks noChangeArrowheads="1"/>
          </p:cNvSpPr>
          <p:nvPr/>
        </p:nvSpPr>
        <p:spPr bwMode="auto">
          <a:xfrm>
            <a:off x="9448862" y="5596536"/>
            <a:ext cx="1077265" cy="278777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泉州２か所</a:t>
            </a:r>
            <a:endParaRPr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3" name="フリーフォーム 162"/>
          <p:cNvSpPr/>
          <p:nvPr/>
        </p:nvSpPr>
        <p:spPr>
          <a:xfrm>
            <a:off x="9943376" y="4332608"/>
            <a:ext cx="1086078" cy="1311817"/>
          </a:xfrm>
          <a:custGeom>
            <a:avLst/>
            <a:gdLst>
              <a:gd name="connsiteX0" fmla="*/ 219527 w 1086078"/>
              <a:gd name="connsiteY0" fmla="*/ 4261 h 1311817"/>
              <a:gd name="connsiteX1" fmla="*/ 54064 w 1086078"/>
              <a:gd name="connsiteY1" fmla="*/ 12969 h 1311817"/>
              <a:gd name="connsiteX2" fmla="*/ 88898 w 1086078"/>
              <a:gd name="connsiteY2" fmla="*/ 91346 h 1311817"/>
              <a:gd name="connsiteX3" fmla="*/ 1813 w 1086078"/>
              <a:gd name="connsiteY3" fmla="*/ 108763 h 1311817"/>
              <a:gd name="connsiteX4" fmla="*/ 54064 w 1086078"/>
              <a:gd name="connsiteY4" fmla="*/ 396146 h 1311817"/>
              <a:gd name="connsiteX5" fmla="*/ 315321 w 1086078"/>
              <a:gd name="connsiteY5" fmla="*/ 622569 h 1311817"/>
              <a:gd name="connsiteX6" fmla="*/ 332738 w 1086078"/>
              <a:gd name="connsiteY6" fmla="*/ 875118 h 1311817"/>
              <a:gd name="connsiteX7" fmla="*/ 428533 w 1086078"/>
              <a:gd name="connsiteY7" fmla="*/ 1040581 h 1311817"/>
              <a:gd name="connsiteX8" fmla="*/ 533035 w 1086078"/>
              <a:gd name="connsiteY8" fmla="*/ 1118958 h 1311817"/>
              <a:gd name="connsiteX9" fmla="*/ 585287 w 1086078"/>
              <a:gd name="connsiteY9" fmla="*/ 1249586 h 1311817"/>
              <a:gd name="connsiteX10" fmla="*/ 672373 w 1086078"/>
              <a:gd name="connsiteY10" fmla="*/ 1310546 h 1311817"/>
              <a:gd name="connsiteX11" fmla="*/ 707207 w 1086078"/>
              <a:gd name="connsiteY11" fmla="*/ 1197335 h 1311817"/>
              <a:gd name="connsiteX12" fmla="*/ 776875 w 1086078"/>
              <a:gd name="connsiteY12" fmla="*/ 1092832 h 1311817"/>
              <a:gd name="connsiteX13" fmla="*/ 794293 w 1086078"/>
              <a:gd name="connsiteY13" fmla="*/ 997038 h 1311817"/>
              <a:gd name="connsiteX14" fmla="*/ 742041 w 1086078"/>
              <a:gd name="connsiteY14" fmla="*/ 848992 h 1311817"/>
              <a:gd name="connsiteX15" fmla="*/ 759458 w 1086078"/>
              <a:gd name="connsiteY15" fmla="*/ 700946 h 1311817"/>
              <a:gd name="connsiteX16" fmla="*/ 811710 w 1086078"/>
              <a:gd name="connsiteY16" fmla="*/ 683529 h 1311817"/>
              <a:gd name="connsiteX17" fmla="*/ 898795 w 1086078"/>
              <a:gd name="connsiteY17" fmla="*/ 639986 h 1311817"/>
              <a:gd name="connsiteX18" fmla="*/ 959755 w 1086078"/>
              <a:gd name="connsiteY18" fmla="*/ 631278 h 1311817"/>
              <a:gd name="connsiteX19" fmla="*/ 985881 w 1086078"/>
              <a:gd name="connsiteY19" fmla="*/ 700946 h 1311817"/>
              <a:gd name="connsiteX20" fmla="*/ 1055550 w 1086078"/>
              <a:gd name="connsiteY20" fmla="*/ 709655 h 1311817"/>
              <a:gd name="connsiteX21" fmla="*/ 1081675 w 1086078"/>
              <a:gd name="connsiteY21" fmla="*/ 613861 h 1311817"/>
              <a:gd name="connsiteX22" fmla="*/ 968464 w 1086078"/>
              <a:gd name="connsiteY22" fmla="*/ 396146 h 1311817"/>
              <a:gd name="connsiteX23" fmla="*/ 951047 w 1086078"/>
              <a:gd name="connsiteY23" fmla="*/ 361312 h 1311817"/>
              <a:gd name="connsiteX24" fmla="*/ 846544 w 1086078"/>
              <a:gd name="connsiteY24" fmla="*/ 361312 h 1311817"/>
              <a:gd name="connsiteX25" fmla="*/ 646247 w 1086078"/>
              <a:gd name="connsiteY25" fmla="*/ 178432 h 1311817"/>
              <a:gd name="connsiteX26" fmla="*/ 628830 w 1086078"/>
              <a:gd name="connsiteY26" fmla="*/ 169723 h 1311817"/>
              <a:gd name="connsiteX27" fmla="*/ 585287 w 1086078"/>
              <a:gd name="connsiteY27" fmla="*/ 178432 h 1311817"/>
              <a:gd name="connsiteX28" fmla="*/ 498201 w 1086078"/>
              <a:gd name="connsiteY28" fmla="*/ 117472 h 1311817"/>
              <a:gd name="connsiteX29" fmla="*/ 332738 w 1086078"/>
              <a:gd name="connsiteY29" fmla="*/ 56512 h 1311817"/>
              <a:gd name="connsiteX30" fmla="*/ 219527 w 1086078"/>
              <a:gd name="connsiteY30" fmla="*/ 4261 h 1311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86078" h="1311817">
                <a:moveTo>
                  <a:pt x="219527" y="4261"/>
                </a:moveTo>
                <a:cubicBezTo>
                  <a:pt x="173081" y="-2996"/>
                  <a:pt x="75835" y="-1545"/>
                  <a:pt x="54064" y="12969"/>
                </a:cubicBezTo>
                <a:cubicBezTo>
                  <a:pt x="32293" y="27483"/>
                  <a:pt x="97606" y="75380"/>
                  <a:pt x="88898" y="91346"/>
                </a:cubicBezTo>
                <a:cubicBezTo>
                  <a:pt x="80190" y="107312"/>
                  <a:pt x="7619" y="57963"/>
                  <a:pt x="1813" y="108763"/>
                </a:cubicBezTo>
                <a:cubicBezTo>
                  <a:pt x="-3993" y="159563"/>
                  <a:pt x="1813" y="310512"/>
                  <a:pt x="54064" y="396146"/>
                </a:cubicBezTo>
                <a:cubicBezTo>
                  <a:pt x="106315" y="481780"/>
                  <a:pt x="268875" y="542740"/>
                  <a:pt x="315321" y="622569"/>
                </a:cubicBezTo>
                <a:cubicBezTo>
                  <a:pt x="361767" y="702398"/>
                  <a:pt x="313869" y="805450"/>
                  <a:pt x="332738" y="875118"/>
                </a:cubicBezTo>
                <a:cubicBezTo>
                  <a:pt x="351607" y="944786"/>
                  <a:pt x="395150" y="999941"/>
                  <a:pt x="428533" y="1040581"/>
                </a:cubicBezTo>
                <a:cubicBezTo>
                  <a:pt x="461916" y="1081221"/>
                  <a:pt x="506909" y="1084124"/>
                  <a:pt x="533035" y="1118958"/>
                </a:cubicBezTo>
                <a:cubicBezTo>
                  <a:pt x="559161" y="1153792"/>
                  <a:pt x="562064" y="1217655"/>
                  <a:pt x="585287" y="1249586"/>
                </a:cubicBezTo>
                <a:cubicBezTo>
                  <a:pt x="608510" y="1281517"/>
                  <a:pt x="652053" y="1319255"/>
                  <a:pt x="672373" y="1310546"/>
                </a:cubicBezTo>
                <a:cubicBezTo>
                  <a:pt x="692693" y="1301837"/>
                  <a:pt x="689790" y="1233621"/>
                  <a:pt x="707207" y="1197335"/>
                </a:cubicBezTo>
                <a:cubicBezTo>
                  <a:pt x="724624" y="1161049"/>
                  <a:pt x="762361" y="1126215"/>
                  <a:pt x="776875" y="1092832"/>
                </a:cubicBezTo>
                <a:cubicBezTo>
                  <a:pt x="791389" y="1059449"/>
                  <a:pt x="800099" y="1037678"/>
                  <a:pt x="794293" y="997038"/>
                </a:cubicBezTo>
                <a:cubicBezTo>
                  <a:pt x="788487" y="956398"/>
                  <a:pt x="747847" y="898341"/>
                  <a:pt x="742041" y="848992"/>
                </a:cubicBezTo>
                <a:cubicBezTo>
                  <a:pt x="736235" y="799643"/>
                  <a:pt x="747847" y="728523"/>
                  <a:pt x="759458" y="700946"/>
                </a:cubicBezTo>
                <a:cubicBezTo>
                  <a:pt x="771069" y="673369"/>
                  <a:pt x="788487" y="693689"/>
                  <a:pt x="811710" y="683529"/>
                </a:cubicBezTo>
                <a:cubicBezTo>
                  <a:pt x="834933" y="673369"/>
                  <a:pt x="874121" y="648695"/>
                  <a:pt x="898795" y="639986"/>
                </a:cubicBezTo>
                <a:cubicBezTo>
                  <a:pt x="923469" y="631278"/>
                  <a:pt x="945241" y="621118"/>
                  <a:pt x="959755" y="631278"/>
                </a:cubicBezTo>
                <a:cubicBezTo>
                  <a:pt x="974269" y="641438"/>
                  <a:pt x="969915" y="687883"/>
                  <a:pt x="985881" y="700946"/>
                </a:cubicBezTo>
                <a:cubicBezTo>
                  <a:pt x="1001847" y="714009"/>
                  <a:pt x="1039584" y="724169"/>
                  <a:pt x="1055550" y="709655"/>
                </a:cubicBezTo>
                <a:cubicBezTo>
                  <a:pt x="1071516" y="695141"/>
                  <a:pt x="1096189" y="666112"/>
                  <a:pt x="1081675" y="613861"/>
                </a:cubicBezTo>
                <a:cubicBezTo>
                  <a:pt x="1067161" y="561610"/>
                  <a:pt x="968464" y="396146"/>
                  <a:pt x="968464" y="396146"/>
                </a:cubicBezTo>
                <a:cubicBezTo>
                  <a:pt x="946693" y="354055"/>
                  <a:pt x="971367" y="367118"/>
                  <a:pt x="951047" y="361312"/>
                </a:cubicBezTo>
                <a:cubicBezTo>
                  <a:pt x="930727" y="355506"/>
                  <a:pt x="897344" y="391792"/>
                  <a:pt x="846544" y="361312"/>
                </a:cubicBezTo>
                <a:cubicBezTo>
                  <a:pt x="795744" y="330832"/>
                  <a:pt x="682533" y="210363"/>
                  <a:pt x="646247" y="178432"/>
                </a:cubicBezTo>
                <a:cubicBezTo>
                  <a:pt x="609961" y="146501"/>
                  <a:pt x="638990" y="169723"/>
                  <a:pt x="628830" y="169723"/>
                </a:cubicBezTo>
                <a:cubicBezTo>
                  <a:pt x="618670" y="169723"/>
                  <a:pt x="607059" y="187141"/>
                  <a:pt x="585287" y="178432"/>
                </a:cubicBezTo>
                <a:cubicBezTo>
                  <a:pt x="563516" y="169724"/>
                  <a:pt x="540292" y="137792"/>
                  <a:pt x="498201" y="117472"/>
                </a:cubicBezTo>
                <a:cubicBezTo>
                  <a:pt x="456110" y="97152"/>
                  <a:pt x="377732" y="71026"/>
                  <a:pt x="332738" y="56512"/>
                </a:cubicBezTo>
                <a:cubicBezTo>
                  <a:pt x="287744" y="41998"/>
                  <a:pt x="265973" y="11518"/>
                  <a:pt x="219527" y="4261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4" name="右矢印 163"/>
          <p:cNvSpPr/>
          <p:nvPr/>
        </p:nvSpPr>
        <p:spPr>
          <a:xfrm>
            <a:off x="9649130" y="4453791"/>
            <a:ext cx="435429" cy="15855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5" name="フリーフォーム 164"/>
          <p:cNvSpPr/>
          <p:nvPr/>
        </p:nvSpPr>
        <p:spPr>
          <a:xfrm>
            <a:off x="9787951" y="3237651"/>
            <a:ext cx="1265403" cy="1270325"/>
          </a:xfrm>
          <a:custGeom>
            <a:avLst/>
            <a:gdLst>
              <a:gd name="connsiteX0" fmla="*/ 1001969 w 1265403"/>
              <a:gd name="connsiteY0" fmla="*/ 1938 h 1270325"/>
              <a:gd name="connsiteX1" fmla="*/ 949718 w 1265403"/>
              <a:gd name="connsiteY1" fmla="*/ 62898 h 1270325"/>
              <a:gd name="connsiteX2" fmla="*/ 897466 w 1265403"/>
              <a:gd name="connsiteY2" fmla="*/ 106440 h 1270325"/>
              <a:gd name="connsiteX3" fmla="*/ 792963 w 1265403"/>
              <a:gd name="connsiteY3" fmla="*/ 149983 h 1270325"/>
              <a:gd name="connsiteX4" fmla="*/ 653626 w 1265403"/>
              <a:gd name="connsiteY4" fmla="*/ 123858 h 1270325"/>
              <a:gd name="connsiteX5" fmla="*/ 601375 w 1265403"/>
              <a:gd name="connsiteY5" fmla="*/ 176109 h 1270325"/>
              <a:gd name="connsiteX6" fmla="*/ 549123 w 1265403"/>
              <a:gd name="connsiteY6" fmla="*/ 245778 h 1270325"/>
              <a:gd name="connsiteX7" fmla="*/ 488163 w 1265403"/>
              <a:gd name="connsiteY7" fmla="*/ 254486 h 1270325"/>
              <a:gd name="connsiteX8" fmla="*/ 444620 w 1265403"/>
              <a:gd name="connsiteY8" fmla="*/ 228360 h 1270325"/>
              <a:gd name="connsiteX9" fmla="*/ 401078 w 1265403"/>
              <a:gd name="connsiteY9" fmla="*/ 245778 h 1270325"/>
              <a:gd name="connsiteX10" fmla="*/ 392369 w 1265403"/>
              <a:gd name="connsiteY10" fmla="*/ 324155 h 1270325"/>
              <a:gd name="connsiteX11" fmla="*/ 270449 w 1265403"/>
              <a:gd name="connsiteY11" fmla="*/ 402532 h 1270325"/>
              <a:gd name="connsiteX12" fmla="*/ 200780 w 1265403"/>
              <a:gd name="connsiteY12" fmla="*/ 507035 h 1270325"/>
              <a:gd name="connsiteX13" fmla="*/ 235615 w 1265403"/>
              <a:gd name="connsiteY13" fmla="*/ 567995 h 1270325"/>
              <a:gd name="connsiteX14" fmla="*/ 279158 w 1265403"/>
              <a:gd name="connsiteY14" fmla="*/ 550578 h 1270325"/>
              <a:gd name="connsiteX15" fmla="*/ 253032 w 1265403"/>
              <a:gd name="connsiteY15" fmla="*/ 576703 h 1270325"/>
              <a:gd name="connsiteX16" fmla="*/ 322700 w 1265403"/>
              <a:gd name="connsiteY16" fmla="*/ 585412 h 1270325"/>
              <a:gd name="connsiteX17" fmla="*/ 235615 w 1265403"/>
              <a:gd name="connsiteY17" fmla="*/ 663789 h 1270325"/>
              <a:gd name="connsiteX18" fmla="*/ 104986 w 1265403"/>
              <a:gd name="connsiteY18" fmla="*/ 689915 h 1270325"/>
              <a:gd name="connsiteX19" fmla="*/ 483 w 1265403"/>
              <a:gd name="connsiteY19" fmla="*/ 811835 h 1270325"/>
              <a:gd name="connsiteX20" fmla="*/ 70152 w 1265403"/>
              <a:gd name="connsiteY20" fmla="*/ 907629 h 1270325"/>
              <a:gd name="connsiteX21" fmla="*/ 165946 w 1265403"/>
              <a:gd name="connsiteY21" fmla="*/ 855378 h 1270325"/>
              <a:gd name="connsiteX22" fmla="*/ 139820 w 1265403"/>
              <a:gd name="connsiteY22" fmla="*/ 942463 h 1270325"/>
              <a:gd name="connsiteX23" fmla="*/ 200780 w 1265403"/>
              <a:gd name="connsiteY23" fmla="*/ 986006 h 1270325"/>
              <a:gd name="connsiteX24" fmla="*/ 148529 w 1265403"/>
              <a:gd name="connsiteY24" fmla="*/ 1081800 h 1270325"/>
              <a:gd name="connsiteX25" fmla="*/ 192072 w 1265403"/>
              <a:gd name="connsiteY25" fmla="*/ 1107926 h 1270325"/>
              <a:gd name="connsiteX26" fmla="*/ 226906 w 1265403"/>
              <a:gd name="connsiteY26" fmla="*/ 1116635 h 1270325"/>
              <a:gd name="connsiteX27" fmla="*/ 383660 w 1265403"/>
              <a:gd name="connsiteY27" fmla="*/ 1107926 h 1270325"/>
              <a:gd name="connsiteX28" fmla="*/ 488163 w 1265403"/>
              <a:gd name="connsiteY28" fmla="*/ 1151469 h 1270325"/>
              <a:gd name="connsiteX29" fmla="*/ 583958 w 1265403"/>
              <a:gd name="connsiteY29" fmla="*/ 1195012 h 1270325"/>
              <a:gd name="connsiteX30" fmla="*/ 662335 w 1265403"/>
              <a:gd name="connsiteY30" fmla="*/ 1238555 h 1270325"/>
              <a:gd name="connsiteX31" fmla="*/ 740712 w 1265403"/>
              <a:gd name="connsiteY31" fmla="*/ 1264680 h 1270325"/>
              <a:gd name="connsiteX32" fmla="*/ 810380 w 1265403"/>
              <a:gd name="connsiteY32" fmla="*/ 1264680 h 1270325"/>
              <a:gd name="connsiteX33" fmla="*/ 897466 w 1265403"/>
              <a:gd name="connsiteY33" fmla="*/ 1203720 h 1270325"/>
              <a:gd name="connsiteX34" fmla="*/ 984552 w 1265403"/>
              <a:gd name="connsiteY34" fmla="*/ 1203720 h 1270325"/>
              <a:gd name="connsiteX35" fmla="*/ 1045512 w 1265403"/>
              <a:gd name="connsiteY35" fmla="*/ 1229846 h 1270325"/>
              <a:gd name="connsiteX36" fmla="*/ 1123889 w 1265403"/>
              <a:gd name="connsiteY36" fmla="*/ 1247263 h 1270325"/>
              <a:gd name="connsiteX37" fmla="*/ 1219683 w 1265403"/>
              <a:gd name="connsiteY37" fmla="*/ 1247263 h 1270325"/>
              <a:gd name="connsiteX38" fmla="*/ 1228392 w 1265403"/>
              <a:gd name="connsiteY38" fmla="*/ 1212429 h 1270325"/>
              <a:gd name="connsiteX39" fmla="*/ 1202266 w 1265403"/>
              <a:gd name="connsiteY39" fmla="*/ 1151469 h 1270325"/>
              <a:gd name="connsiteX40" fmla="*/ 1193558 w 1265403"/>
              <a:gd name="connsiteY40" fmla="*/ 1125343 h 1270325"/>
              <a:gd name="connsiteX41" fmla="*/ 1123889 w 1265403"/>
              <a:gd name="connsiteY41" fmla="*/ 1081800 h 1270325"/>
              <a:gd name="connsiteX42" fmla="*/ 1115180 w 1265403"/>
              <a:gd name="connsiteY42" fmla="*/ 1038258 h 1270325"/>
              <a:gd name="connsiteX43" fmla="*/ 1141306 w 1265403"/>
              <a:gd name="connsiteY43" fmla="*/ 1029549 h 1270325"/>
              <a:gd name="connsiteX44" fmla="*/ 1150015 w 1265403"/>
              <a:gd name="connsiteY44" fmla="*/ 968589 h 1270325"/>
              <a:gd name="connsiteX45" fmla="*/ 1089055 w 1265403"/>
              <a:gd name="connsiteY45" fmla="*/ 925046 h 1270325"/>
              <a:gd name="connsiteX46" fmla="*/ 1062929 w 1265403"/>
              <a:gd name="connsiteY46" fmla="*/ 846669 h 1270325"/>
              <a:gd name="connsiteX47" fmla="*/ 1062929 w 1265403"/>
              <a:gd name="connsiteY47" fmla="*/ 777000 h 1270325"/>
              <a:gd name="connsiteX48" fmla="*/ 1062929 w 1265403"/>
              <a:gd name="connsiteY48" fmla="*/ 681206 h 1270325"/>
              <a:gd name="connsiteX49" fmla="*/ 1106472 w 1265403"/>
              <a:gd name="connsiteY49" fmla="*/ 594120 h 1270325"/>
              <a:gd name="connsiteX50" fmla="*/ 1115180 w 1265403"/>
              <a:gd name="connsiteY50" fmla="*/ 515743 h 1270325"/>
              <a:gd name="connsiteX51" fmla="*/ 1158723 w 1265403"/>
              <a:gd name="connsiteY51" fmla="*/ 507035 h 1270325"/>
              <a:gd name="connsiteX52" fmla="*/ 1254518 w 1265403"/>
              <a:gd name="connsiteY52" fmla="*/ 472200 h 1270325"/>
              <a:gd name="connsiteX53" fmla="*/ 1263226 w 1265403"/>
              <a:gd name="connsiteY53" fmla="*/ 419949 h 1270325"/>
              <a:gd name="connsiteX54" fmla="*/ 1254518 w 1265403"/>
              <a:gd name="connsiteY54" fmla="*/ 376406 h 1270325"/>
              <a:gd name="connsiteX55" fmla="*/ 1176140 w 1265403"/>
              <a:gd name="connsiteY55" fmla="*/ 350280 h 1270325"/>
              <a:gd name="connsiteX56" fmla="*/ 1141306 w 1265403"/>
              <a:gd name="connsiteY56" fmla="*/ 402532 h 1270325"/>
              <a:gd name="connsiteX57" fmla="*/ 1089055 w 1265403"/>
              <a:gd name="connsiteY57" fmla="*/ 367698 h 1270325"/>
              <a:gd name="connsiteX58" fmla="*/ 1036803 w 1265403"/>
              <a:gd name="connsiteY58" fmla="*/ 289320 h 1270325"/>
              <a:gd name="connsiteX59" fmla="*/ 1036803 w 1265403"/>
              <a:gd name="connsiteY59" fmla="*/ 237069 h 1270325"/>
              <a:gd name="connsiteX60" fmla="*/ 1036803 w 1265403"/>
              <a:gd name="connsiteY60" fmla="*/ 141275 h 1270325"/>
              <a:gd name="connsiteX61" fmla="*/ 1001969 w 1265403"/>
              <a:gd name="connsiteY61" fmla="*/ 1938 h 127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265403" h="1270325">
                <a:moveTo>
                  <a:pt x="1001969" y="1938"/>
                </a:moveTo>
                <a:cubicBezTo>
                  <a:pt x="987455" y="-11125"/>
                  <a:pt x="967135" y="45481"/>
                  <a:pt x="949718" y="62898"/>
                </a:cubicBezTo>
                <a:cubicBezTo>
                  <a:pt x="932301" y="80315"/>
                  <a:pt x="923592" y="91926"/>
                  <a:pt x="897466" y="106440"/>
                </a:cubicBezTo>
                <a:cubicBezTo>
                  <a:pt x="871340" y="120954"/>
                  <a:pt x="833603" y="147080"/>
                  <a:pt x="792963" y="149983"/>
                </a:cubicBezTo>
                <a:cubicBezTo>
                  <a:pt x="752323" y="152886"/>
                  <a:pt x="685557" y="119504"/>
                  <a:pt x="653626" y="123858"/>
                </a:cubicBezTo>
                <a:cubicBezTo>
                  <a:pt x="621695" y="128212"/>
                  <a:pt x="618792" y="155789"/>
                  <a:pt x="601375" y="176109"/>
                </a:cubicBezTo>
                <a:cubicBezTo>
                  <a:pt x="583958" y="196429"/>
                  <a:pt x="567992" y="232715"/>
                  <a:pt x="549123" y="245778"/>
                </a:cubicBezTo>
                <a:cubicBezTo>
                  <a:pt x="530254" y="258841"/>
                  <a:pt x="505580" y="257389"/>
                  <a:pt x="488163" y="254486"/>
                </a:cubicBezTo>
                <a:cubicBezTo>
                  <a:pt x="470746" y="251583"/>
                  <a:pt x="459134" y="229811"/>
                  <a:pt x="444620" y="228360"/>
                </a:cubicBezTo>
                <a:cubicBezTo>
                  <a:pt x="430106" y="226909"/>
                  <a:pt x="409786" y="229812"/>
                  <a:pt x="401078" y="245778"/>
                </a:cubicBezTo>
                <a:cubicBezTo>
                  <a:pt x="392369" y="261744"/>
                  <a:pt x="414140" y="298029"/>
                  <a:pt x="392369" y="324155"/>
                </a:cubicBezTo>
                <a:cubicBezTo>
                  <a:pt x="370598" y="350281"/>
                  <a:pt x="302380" y="372052"/>
                  <a:pt x="270449" y="402532"/>
                </a:cubicBezTo>
                <a:cubicBezTo>
                  <a:pt x="238518" y="433012"/>
                  <a:pt x="206586" y="479458"/>
                  <a:pt x="200780" y="507035"/>
                </a:cubicBezTo>
                <a:cubicBezTo>
                  <a:pt x="194974" y="534612"/>
                  <a:pt x="222552" y="560738"/>
                  <a:pt x="235615" y="567995"/>
                </a:cubicBezTo>
                <a:cubicBezTo>
                  <a:pt x="248678" y="575252"/>
                  <a:pt x="279158" y="550578"/>
                  <a:pt x="279158" y="550578"/>
                </a:cubicBezTo>
                <a:cubicBezTo>
                  <a:pt x="282061" y="552029"/>
                  <a:pt x="245775" y="570897"/>
                  <a:pt x="253032" y="576703"/>
                </a:cubicBezTo>
                <a:cubicBezTo>
                  <a:pt x="260289" y="582509"/>
                  <a:pt x="325603" y="570898"/>
                  <a:pt x="322700" y="585412"/>
                </a:cubicBezTo>
                <a:cubicBezTo>
                  <a:pt x="319797" y="599926"/>
                  <a:pt x="271901" y="646372"/>
                  <a:pt x="235615" y="663789"/>
                </a:cubicBezTo>
                <a:cubicBezTo>
                  <a:pt x="199329" y="681206"/>
                  <a:pt x="144175" y="665241"/>
                  <a:pt x="104986" y="689915"/>
                </a:cubicBezTo>
                <a:cubicBezTo>
                  <a:pt x="65797" y="714589"/>
                  <a:pt x="6289" y="775549"/>
                  <a:pt x="483" y="811835"/>
                </a:cubicBezTo>
                <a:cubicBezTo>
                  <a:pt x="-5323" y="848121"/>
                  <a:pt x="42575" y="900372"/>
                  <a:pt x="70152" y="907629"/>
                </a:cubicBezTo>
                <a:cubicBezTo>
                  <a:pt x="97729" y="914886"/>
                  <a:pt x="154335" y="849572"/>
                  <a:pt x="165946" y="855378"/>
                </a:cubicBezTo>
                <a:cubicBezTo>
                  <a:pt x="177557" y="861184"/>
                  <a:pt x="134014" y="920692"/>
                  <a:pt x="139820" y="942463"/>
                </a:cubicBezTo>
                <a:cubicBezTo>
                  <a:pt x="145626" y="964234"/>
                  <a:pt x="199329" y="962783"/>
                  <a:pt x="200780" y="986006"/>
                </a:cubicBezTo>
                <a:cubicBezTo>
                  <a:pt x="202231" y="1009229"/>
                  <a:pt x="149980" y="1061480"/>
                  <a:pt x="148529" y="1081800"/>
                </a:cubicBezTo>
                <a:cubicBezTo>
                  <a:pt x="147078" y="1102120"/>
                  <a:pt x="192072" y="1107926"/>
                  <a:pt x="192072" y="1107926"/>
                </a:cubicBezTo>
                <a:cubicBezTo>
                  <a:pt x="205135" y="1113732"/>
                  <a:pt x="194975" y="1116635"/>
                  <a:pt x="226906" y="1116635"/>
                </a:cubicBezTo>
                <a:cubicBezTo>
                  <a:pt x="258837" y="1116635"/>
                  <a:pt x="340117" y="1102120"/>
                  <a:pt x="383660" y="1107926"/>
                </a:cubicBezTo>
                <a:cubicBezTo>
                  <a:pt x="427203" y="1113732"/>
                  <a:pt x="454780" y="1136955"/>
                  <a:pt x="488163" y="1151469"/>
                </a:cubicBezTo>
                <a:cubicBezTo>
                  <a:pt x="521546" y="1165983"/>
                  <a:pt x="554929" y="1180498"/>
                  <a:pt x="583958" y="1195012"/>
                </a:cubicBezTo>
                <a:cubicBezTo>
                  <a:pt x="612987" y="1209526"/>
                  <a:pt x="636209" y="1226944"/>
                  <a:pt x="662335" y="1238555"/>
                </a:cubicBezTo>
                <a:cubicBezTo>
                  <a:pt x="688461" y="1250166"/>
                  <a:pt x="716038" y="1260326"/>
                  <a:pt x="740712" y="1264680"/>
                </a:cubicBezTo>
                <a:cubicBezTo>
                  <a:pt x="765386" y="1269034"/>
                  <a:pt x="784254" y="1274840"/>
                  <a:pt x="810380" y="1264680"/>
                </a:cubicBezTo>
                <a:cubicBezTo>
                  <a:pt x="836506" y="1254520"/>
                  <a:pt x="868437" y="1213880"/>
                  <a:pt x="897466" y="1203720"/>
                </a:cubicBezTo>
                <a:cubicBezTo>
                  <a:pt x="926495" y="1193560"/>
                  <a:pt x="959878" y="1199366"/>
                  <a:pt x="984552" y="1203720"/>
                </a:cubicBezTo>
                <a:cubicBezTo>
                  <a:pt x="1009226" y="1208074"/>
                  <a:pt x="1022289" y="1222589"/>
                  <a:pt x="1045512" y="1229846"/>
                </a:cubicBezTo>
                <a:cubicBezTo>
                  <a:pt x="1068735" y="1237103"/>
                  <a:pt x="1094861" y="1244360"/>
                  <a:pt x="1123889" y="1247263"/>
                </a:cubicBezTo>
                <a:cubicBezTo>
                  <a:pt x="1152917" y="1250166"/>
                  <a:pt x="1219683" y="1247263"/>
                  <a:pt x="1219683" y="1247263"/>
                </a:cubicBezTo>
                <a:cubicBezTo>
                  <a:pt x="1237100" y="1241457"/>
                  <a:pt x="1231295" y="1228395"/>
                  <a:pt x="1228392" y="1212429"/>
                </a:cubicBezTo>
                <a:cubicBezTo>
                  <a:pt x="1225489" y="1196463"/>
                  <a:pt x="1202266" y="1151469"/>
                  <a:pt x="1202266" y="1151469"/>
                </a:cubicBezTo>
                <a:cubicBezTo>
                  <a:pt x="1196460" y="1136955"/>
                  <a:pt x="1206621" y="1136955"/>
                  <a:pt x="1193558" y="1125343"/>
                </a:cubicBezTo>
                <a:cubicBezTo>
                  <a:pt x="1180495" y="1113731"/>
                  <a:pt x="1136952" y="1096314"/>
                  <a:pt x="1123889" y="1081800"/>
                </a:cubicBezTo>
                <a:cubicBezTo>
                  <a:pt x="1110826" y="1067286"/>
                  <a:pt x="1115180" y="1038258"/>
                  <a:pt x="1115180" y="1038258"/>
                </a:cubicBezTo>
                <a:cubicBezTo>
                  <a:pt x="1118083" y="1029550"/>
                  <a:pt x="1135500" y="1041160"/>
                  <a:pt x="1141306" y="1029549"/>
                </a:cubicBezTo>
                <a:cubicBezTo>
                  <a:pt x="1147112" y="1017938"/>
                  <a:pt x="1158723" y="986006"/>
                  <a:pt x="1150015" y="968589"/>
                </a:cubicBezTo>
                <a:cubicBezTo>
                  <a:pt x="1141307" y="951172"/>
                  <a:pt x="1103569" y="945366"/>
                  <a:pt x="1089055" y="925046"/>
                </a:cubicBezTo>
                <a:cubicBezTo>
                  <a:pt x="1074541" y="904726"/>
                  <a:pt x="1067283" y="871343"/>
                  <a:pt x="1062929" y="846669"/>
                </a:cubicBezTo>
                <a:cubicBezTo>
                  <a:pt x="1058575" y="821995"/>
                  <a:pt x="1062929" y="777000"/>
                  <a:pt x="1062929" y="777000"/>
                </a:cubicBezTo>
                <a:cubicBezTo>
                  <a:pt x="1062929" y="749423"/>
                  <a:pt x="1055672" y="711686"/>
                  <a:pt x="1062929" y="681206"/>
                </a:cubicBezTo>
                <a:cubicBezTo>
                  <a:pt x="1070186" y="650726"/>
                  <a:pt x="1097764" y="621697"/>
                  <a:pt x="1106472" y="594120"/>
                </a:cubicBezTo>
                <a:cubicBezTo>
                  <a:pt x="1115181" y="566543"/>
                  <a:pt x="1106472" y="530257"/>
                  <a:pt x="1115180" y="515743"/>
                </a:cubicBezTo>
                <a:cubicBezTo>
                  <a:pt x="1123888" y="501229"/>
                  <a:pt x="1135500" y="514292"/>
                  <a:pt x="1158723" y="507035"/>
                </a:cubicBezTo>
                <a:cubicBezTo>
                  <a:pt x="1181946" y="499778"/>
                  <a:pt x="1237101" y="486714"/>
                  <a:pt x="1254518" y="472200"/>
                </a:cubicBezTo>
                <a:cubicBezTo>
                  <a:pt x="1271935" y="457686"/>
                  <a:pt x="1263226" y="435915"/>
                  <a:pt x="1263226" y="419949"/>
                </a:cubicBezTo>
                <a:cubicBezTo>
                  <a:pt x="1263226" y="403983"/>
                  <a:pt x="1269032" y="388017"/>
                  <a:pt x="1254518" y="376406"/>
                </a:cubicBezTo>
                <a:cubicBezTo>
                  <a:pt x="1240004" y="364795"/>
                  <a:pt x="1195009" y="345926"/>
                  <a:pt x="1176140" y="350280"/>
                </a:cubicBezTo>
                <a:cubicBezTo>
                  <a:pt x="1157271" y="354634"/>
                  <a:pt x="1155820" y="399629"/>
                  <a:pt x="1141306" y="402532"/>
                </a:cubicBezTo>
                <a:cubicBezTo>
                  <a:pt x="1126792" y="405435"/>
                  <a:pt x="1106472" y="386567"/>
                  <a:pt x="1089055" y="367698"/>
                </a:cubicBezTo>
                <a:cubicBezTo>
                  <a:pt x="1071638" y="348829"/>
                  <a:pt x="1045512" y="311092"/>
                  <a:pt x="1036803" y="289320"/>
                </a:cubicBezTo>
                <a:cubicBezTo>
                  <a:pt x="1028094" y="267548"/>
                  <a:pt x="1036803" y="237069"/>
                  <a:pt x="1036803" y="237069"/>
                </a:cubicBezTo>
                <a:cubicBezTo>
                  <a:pt x="1036803" y="212395"/>
                  <a:pt x="1039706" y="174658"/>
                  <a:pt x="1036803" y="141275"/>
                </a:cubicBezTo>
                <a:cubicBezTo>
                  <a:pt x="1033900" y="107892"/>
                  <a:pt x="1016483" y="15001"/>
                  <a:pt x="1001969" y="1938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6" name="楕円 165"/>
          <p:cNvSpPr/>
          <p:nvPr/>
        </p:nvSpPr>
        <p:spPr>
          <a:xfrm>
            <a:off x="11149948" y="4752042"/>
            <a:ext cx="189345" cy="1844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67" name="図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230" y="3766985"/>
            <a:ext cx="201185" cy="195089"/>
          </a:xfrm>
          <a:prstGeom prst="rect">
            <a:avLst/>
          </a:prstGeom>
        </p:spPr>
      </p:pic>
      <p:pic>
        <p:nvPicPr>
          <p:cNvPr id="168" name="図 1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6970" y="4094717"/>
            <a:ext cx="201185" cy="195089"/>
          </a:xfrm>
          <a:prstGeom prst="rect">
            <a:avLst/>
          </a:prstGeom>
        </p:spPr>
      </p:pic>
      <p:pic>
        <p:nvPicPr>
          <p:cNvPr id="169" name="図 1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698" y="5821669"/>
            <a:ext cx="201185" cy="195089"/>
          </a:xfrm>
          <a:prstGeom prst="rect">
            <a:avLst/>
          </a:prstGeom>
        </p:spPr>
      </p:pic>
      <p:pic>
        <p:nvPicPr>
          <p:cNvPr id="170" name="図 1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0650" y="5250926"/>
            <a:ext cx="201185" cy="195089"/>
          </a:xfrm>
          <a:prstGeom prst="rect">
            <a:avLst/>
          </a:prstGeom>
        </p:spPr>
      </p:pic>
      <p:sp>
        <p:nvSpPr>
          <p:cNvPr id="171" name="角丸四角形 170"/>
          <p:cNvSpPr/>
          <p:nvPr/>
        </p:nvSpPr>
        <p:spPr>
          <a:xfrm>
            <a:off x="9028753" y="3655579"/>
            <a:ext cx="1121754" cy="28651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大阪府設置</a:t>
            </a:r>
            <a:endParaRPr kumimoji="1" lang="ja-JP" altLang="en-US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72" name="図 1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8409" y="3045829"/>
            <a:ext cx="201185" cy="195089"/>
          </a:xfrm>
          <a:prstGeom prst="rect">
            <a:avLst/>
          </a:prstGeom>
        </p:spPr>
      </p:pic>
      <p:sp>
        <p:nvSpPr>
          <p:cNvPr id="173" name="フリーフォーム 172"/>
          <p:cNvSpPr/>
          <p:nvPr/>
        </p:nvSpPr>
        <p:spPr>
          <a:xfrm>
            <a:off x="10485120" y="1706843"/>
            <a:ext cx="1085095" cy="1589512"/>
          </a:xfrm>
          <a:custGeom>
            <a:avLst/>
            <a:gdLst>
              <a:gd name="connsiteX0" fmla="*/ 191589 w 1085095"/>
              <a:gd name="connsiteY0" fmla="*/ 383214 h 1589512"/>
              <a:gd name="connsiteX1" fmla="*/ 243840 w 1085095"/>
              <a:gd name="connsiteY1" fmla="*/ 470300 h 1589512"/>
              <a:gd name="connsiteX2" fmla="*/ 383177 w 1085095"/>
              <a:gd name="connsiteY2" fmla="*/ 470300 h 1589512"/>
              <a:gd name="connsiteX3" fmla="*/ 452846 w 1085095"/>
              <a:gd name="connsiteY3" fmla="*/ 418048 h 1589512"/>
              <a:gd name="connsiteX4" fmla="*/ 478971 w 1085095"/>
              <a:gd name="connsiteY4" fmla="*/ 365797 h 1589512"/>
              <a:gd name="connsiteX5" fmla="*/ 400594 w 1085095"/>
              <a:gd name="connsiteY5" fmla="*/ 304837 h 1589512"/>
              <a:gd name="connsiteX6" fmla="*/ 391886 w 1085095"/>
              <a:gd name="connsiteY6" fmla="*/ 209043 h 1589512"/>
              <a:gd name="connsiteX7" fmla="*/ 496389 w 1085095"/>
              <a:gd name="connsiteY7" fmla="*/ 148083 h 1589512"/>
              <a:gd name="connsiteX8" fmla="*/ 478971 w 1085095"/>
              <a:gd name="connsiteY8" fmla="*/ 52288 h 1589512"/>
              <a:gd name="connsiteX9" fmla="*/ 583474 w 1085095"/>
              <a:gd name="connsiteY9" fmla="*/ 37 h 1589512"/>
              <a:gd name="connsiteX10" fmla="*/ 618309 w 1085095"/>
              <a:gd name="connsiteY10" fmla="*/ 43580 h 1589512"/>
              <a:gd name="connsiteX11" fmla="*/ 705394 w 1085095"/>
              <a:gd name="connsiteY11" fmla="*/ 26163 h 1589512"/>
              <a:gd name="connsiteX12" fmla="*/ 783771 w 1085095"/>
              <a:gd name="connsiteY12" fmla="*/ 95831 h 1589512"/>
              <a:gd name="connsiteX13" fmla="*/ 757646 w 1085095"/>
              <a:gd name="connsiteY13" fmla="*/ 200334 h 1589512"/>
              <a:gd name="connsiteX14" fmla="*/ 635726 w 1085095"/>
              <a:gd name="connsiteY14" fmla="*/ 322254 h 1589512"/>
              <a:gd name="connsiteX15" fmla="*/ 618309 w 1085095"/>
              <a:gd name="connsiteY15" fmla="*/ 357088 h 1589512"/>
              <a:gd name="connsiteX16" fmla="*/ 661851 w 1085095"/>
              <a:gd name="connsiteY16" fmla="*/ 348380 h 1589512"/>
              <a:gd name="connsiteX17" fmla="*/ 740229 w 1085095"/>
              <a:gd name="connsiteY17" fmla="*/ 296128 h 1589512"/>
              <a:gd name="connsiteX18" fmla="*/ 809897 w 1085095"/>
              <a:gd name="connsiteY18" fmla="*/ 348380 h 1589512"/>
              <a:gd name="connsiteX19" fmla="*/ 870857 w 1085095"/>
              <a:gd name="connsiteY19" fmla="*/ 383214 h 1589512"/>
              <a:gd name="connsiteX20" fmla="*/ 940526 w 1085095"/>
              <a:gd name="connsiteY20" fmla="*/ 452883 h 1589512"/>
              <a:gd name="connsiteX21" fmla="*/ 905691 w 1085095"/>
              <a:gd name="connsiteY21" fmla="*/ 505134 h 1589512"/>
              <a:gd name="connsiteX22" fmla="*/ 1018903 w 1085095"/>
              <a:gd name="connsiteY22" fmla="*/ 539968 h 1589512"/>
              <a:gd name="connsiteX23" fmla="*/ 1079863 w 1085095"/>
              <a:gd name="connsiteY23" fmla="*/ 618346 h 1589512"/>
              <a:gd name="connsiteX24" fmla="*/ 1079863 w 1085095"/>
              <a:gd name="connsiteY24" fmla="*/ 696723 h 1589512"/>
              <a:gd name="connsiteX25" fmla="*/ 1062446 w 1085095"/>
              <a:gd name="connsiteY25" fmla="*/ 757683 h 1589512"/>
              <a:gd name="connsiteX26" fmla="*/ 1018903 w 1085095"/>
              <a:gd name="connsiteY26" fmla="*/ 809934 h 1589512"/>
              <a:gd name="connsiteX27" fmla="*/ 1001486 w 1085095"/>
              <a:gd name="connsiteY27" fmla="*/ 879603 h 1589512"/>
              <a:gd name="connsiteX28" fmla="*/ 905691 w 1085095"/>
              <a:gd name="connsiteY28" fmla="*/ 949271 h 1589512"/>
              <a:gd name="connsiteX29" fmla="*/ 879566 w 1085095"/>
              <a:gd name="connsiteY29" fmla="*/ 1036357 h 1589512"/>
              <a:gd name="connsiteX30" fmla="*/ 879566 w 1085095"/>
              <a:gd name="connsiteY30" fmla="*/ 1097317 h 1589512"/>
              <a:gd name="connsiteX31" fmla="*/ 836023 w 1085095"/>
              <a:gd name="connsiteY31" fmla="*/ 1166986 h 1589512"/>
              <a:gd name="connsiteX32" fmla="*/ 757646 w 1085095"/>
              <a:gd name="connsiteY32" fmla="*/ 1210528 h 1589512"/>
              <a:gd name="connsiteX33" fmla="*/ 722811 w 1085095"/>
              <a:gd name="connsiteY33" fmla="*/ 1297614 h 1589512"/>
              <a:gd name="connsiteX34" fmla="*/ 661851 w 1085095"/>
              <a:gd name="connsiteY34" fmla="*/ 1349866 h 1589512"/>
              <a:gd name="connsiteX35" fmla="*/ 609600 w 1085095"/>
              <a:gd name="connsiteY35" fmla="*/ 1419534 h 1589512"/>
              <a:gd name="connsiteX36" fmla="*/ 557349 w 1085095"/>
              <a:gd name="connsiteY36" fmla="*/ 1506620 h 1589512"/>
              <a:gd name="connsiteX37" fmla="*/ 531223 w 1085095"/>
              <a:gd name="connsiteY37" fmla="*/ 1550163 h 1589512"/>
              <a:gd name="connsiteX38" fmla="*/ 444137 w 1085095"/>
              <a:gd name="connsiteY38" fmla="*/ 1584997 h 1589512"/>
              <a:gd name="connsiteX39" fmla="*/ 365760 w 1085095"/>
              <a:gd name="connsiteY39" fmla="*/ 1584997 h 1589512"/>
              <a:gd name="connsiteX40" fmla="*/ 322217 w 1085095"/>
              <a:gd name="connsiteY40" fmla="*/ 1584997 h 1589512"/>
              <a:gd name="connsiteX41" fmla="*/ 313509 w 1085095"/>
              <a:gd name="connsiteY41" fmla="*/ 1524037 h 1589512"/>
              <a:gd name="connsiteX42" fmla="*/ 278674 w 1085095"/>
              <a:gd name="connsiteY42" fmla="*/ 1445660 h 1589512"/>
              <a:gd name="connsiteX43" fmla="*/ 278674 w 1085095"/>
              <a:gd name="connsiteY43" fmla="*/ 1410826 h 1589512"/>
              <a:gd name="connsiteX44" fmla="*/ 269966 w 1085095"/>
              <a:gd name="connsiteY44" fmla="*/ 1358574 h 1589512"/>
              <a:gd name="connsiteX45" fmla="*/ 322217 w 1085095"/>
              <a:gd name="connsiteY45" fmla="*/ 1297614 h 1589512"/>
              <a:gd name="connsiteX46" fmla="*/ 339634 w 1085095"/>
              <a:gd name="connsiteY46" fmla="*/ 1262780 h 1589512"/>
              <a:gd name="connsiteX47" fmla="*/ 296091 w 1085095"/>
              <a:gd name="connsiteY47" fmla="*/ 1227946 h 1589512"/>
              <a:gd name="connsiteX48" fmla="*/ 252549 w 1085095"/>
              <a:gd name="connsiteY48" fmla="*/ 1166986 h 1589512"/>
              <a:gd name="connsiteX49" fmla="*/ 235131 w 1085095"/>
              <a:gd name="connsiteY49" fmla="*/ 1114734 h 1589512"/>
              <a:gd name="connsiteX50" fmla="*/ 235131 w 1085095"/>
              <a:gd name="connsiteY50" fmla="*/ 1018940 h 1589512"/>
              <a:gd name="connsiteX51" fmla="*/ 261257 w 1085095"/>
              <a:gd name="connsiteY51" fmla="*/ 966688 h 1589512"/>
              <a:gd name="connsiteX52" fmla="*/ 200297 w 1085095"/>
              <a:gd name="connsiteY52" fmla="*/ 888311 h 1589512"/>
              <a:gd name="connsiteX53" fmla="*/ 148046 w 1085095"/>
              <a:gd name="connsiteY53" fmla="*/ 844768 h 1589512"/>
              <a:gd name="connsiteX54" fmla="*/ 113211 w 1085095"/>
              <a:gd name="connsiteY54" fmla="*/ 792517 h 1589512"/>
              <a:gd name="connsiteX55" fmla="*/ 87086 w 1085095"/>
              <a:gd name="connsiteY55" fmla="*/ 748974 h 1589512"/>
              <a:gd name="connsiteX56" fmla="*/ 52251 w 1085095"/>
              <a:gd name="connsiteY56" fmla="*/ 775100 h 1589512"/>
              <a:gd name="connsiteX57" fmla="*/ 17417 w 1085095"/>
              <a:gd name="connsiteY57" fmla="*/ 748974 h 1589512"/>
              <a:gd name="connsiteX58" fmla="*/ 0 w 1085095"/>
              <a:gd name="connsiteY58" fmla="*/ 714140 h 1589512"/>
              <a:gd name="connsiteX59" fmla="*/ 17417 w 1085095"/>
              <a:gd name="connsiteY59" fmla="*/ 653180 h 1589512"/>
              <a:gd name="connsiteX60" fmla="*/ 43543 w 1085095"/>
              <a:gd name="connsiteY60" fmla="*/ 600928 h 1589512"/>
              <a:gd name="connsiteX61" fmla="*/ 95794 w 1085095"/>
              <a:gd name="connsiteY61" fmla="*/ 505134 h 1589512"/>
              <a:gd name="connsiteX62" fmla="*/ 130629 w 1085095"/>
              <a:gd name="connsiteY62" fmla="*/ 444174 h 1589512"/>
              <a:gd name="connsiteX63" fmla="*/ 191589 w 1085095"/>
              <a:gd name="connsiteY63" fmla="*/ 383214 h 1589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085095" h="1589512">
                <a:moveTo>
                  <a:pt x="191589" y="383214"/>
                </a:moveTo>
                <a:cubicBezTo>
                  <a:pt x="201749" y="419500"/>
                  <a:pt x="211909" y="455786"/>
                  <a:pt x="243840" y="470300"/>
                </a:cubicBezTo>
                <a:cubicBezTo>
                  <a:pt x="275771" y="484814"/>
                  <a:pt x="348343" y="479009"/>
                  <a:pt x="383177" y="470300"/>
                </a:cubicBezTo>
                <a:cubicBezTo>
                  <a:pt x="418011" y="461591"/>
                  <a:pt x="436880" y="435465"/>
                  <a:pt x="452846" y="418048"/>
                </a:cubicBezTo>
                <a:cubicBezTo>
                  <a:pt x="468812" y="400631"/>
                  <a:pt x="487680" y="384665"/>
                  <a:pt x="478971" y="365797"/>
                </a:cubicBezTo>
                <a:cubicBezTo>
                  <a:pt x="470262" y="346929"/>
                  <a:pt x="415108" y="330963"/>
                  <a:pt x="400594" y="304837"/>
                </a:cubicBezTo>
                <a:cubicBezTo>
                  <a:pt x="386080" y="278711"/>
                  <a:pt x="375920" y="235169"/>
                  <a:pt x="391886" y="209043"/>
                </a:cubicBezTo>
                <a:cubicBezTo>
                  <a:pt x="407852" y="182917"/>
                  <a:pt x="481875" y="174209"/>
                  <a:pt x="496389" y="148083"/>
                </a:cubicBezTo>
                <a:cubicBezTo>
                  <a:pt x="510903" y="121957"/>
                  <a:pt x="464457" y="76962"/>
                  <a:pt x="478971" y="52288"/>
                </a:cubicBezTo>
                <a:cubicBezTo>
                  <a:pt x="493485" y="27614"/>
                  <a:pt x="583474" y="37"/>
                  <a:pt x="583474" y="37"/>
                </a:cubicBezTo>
                <a:cubicBezTo>
                  <a:pt x="606697" y="-1414"/>
                  <a:pt x="597989" y="39226"/>
                  <a:pt x="618309" y="43580"/>
                </a:cubicBezTo>
                <a:cubicBezTo>
                  <a:pt x="638629" y="47934"/>
                  <a:pt x="677817" y="17454"/>
                  <a:pt x="705394" y="26163"/>
                </a:cubicBezTo>
                <a:cubicBezTo>
                  <a:pt x="732971" y="34871"/>
                  <a:pt x="775062" y="66803"/>
                  <a:pt x="783771" y="95831"/>
                </a:cubicBezTo>
                <a:cubicBezTo>
                  <a:pt x="792480" y="124859"/>
                  <a:pt x="782320" y="162597"/>
                  <a:pt x="757646" y="200334"/>
                </a:cubicBezTo>
                <a:cubicBezTo>
                  <a:pt x="732972" y="238071"/>
                  <a:pt x="635726" y="322254"/>
                  <a:pt x="635726" y="322254"/>
                </a:cubicBezTo>
                <a:cubicBezTo>
                  <a:pt x="612503" y="348380"/>
                  <a:pt x="613955" y="352734"/>
                  <a:pt x="618309" y="357088"/>
                </a:cubicBezTo>
                <a:cubicBezTo>
                  <a:pt x="622663" y="361442"/>
                  <a:pt x="641531" y="358540"/>
                  <a:pt x="661851" y="348380"/>
                </a:cubicBezTo>
                <a:cubicBezTo>
                  <a:pt x="682171" y="338220"/>
                  <a:pt x="715555" y="296128"/>
                  <a:pt x="740229" y="296128"/>
                </a:cubicBezTo>
                <a:cubicBezTo>
                  <a:pt x="764903" y="296128"/>
                  <a:pt x="788126" y="333866"/>
                  <a:pt x="809897" y="348380"/>
                </a:cubicBezTo>
                <a:cubicBezTo>
                  <a:pt x="831668" y="362894"/>
                  <a:pt x="849086" y="365797"/>
                  <a:pt x="870857" y="383214"/>
                </a:cubicBezTo>
                <a:cubicBezTo>
                  <a:pt x="892629" y="400631"/>
                  <a:pt x="934720" y="432563"/>
                  <a:pt x="940526" y="452883"/>
                </a:cubicBezTo>
                <a:cubicBezTo>
                  <a:pt x="946332" y="473203"/>
                  <a:pt x="892628" y="490620"/>
                  <a:pt x="905691" y="505134"/>
                </a:cubicBezTo>
                <a:cubicBezTo>
                  <a:pt x="918754" y="519648"/>
                  <a:pt x="989874" y="521099"/>
                  <a:pt x="1018903" y="539968"/>
                </a:cubicBezTo>
                <a:cubicBezTo>
                  <a:pt x="1047932" y="558837"/>
                  <a:pt x="1069703" y="592220"/>
                  <a:pt x="1079863" y="618346"/>
                </a:cubicBezTo>
                <a:cubicBezTo>
                  <a:pt x="1090023" y="644472"/>
                  <a:pt x="1082766" y="673500"/>
                  <a:pt x="1079863" y="696723"/>
                </a:cubicBezTo>
                <a:cubicBezTo>
                  <a:pt x="1076960" y="719946"/>
                  <a:pt x="1072606" y="738815"/>
                  <a:pt x="1062446" y="757683"/>
                </a:cubicBezTo>
                <a:cubicBezTo>
                  <a:pt x="1052286" y="776552"/>
                  <a:pt x="1029063" y="789614"/>
                  <a:pt x="1018903" y="809934"/>
                </a:cubicBezTo>
                <a:cubicBezTo>
                  <a:pt x="1008743" y="830254"/>
                  <a:pt x="1020355" y="856380"/>
                  <a:pt x="1001486" y="879603"/>
                </a:cubicBezTo>
                <a:cubicBezTo>
                  <a:pt x="982617" y="902826"/>
                  <a:pt x="926011" y="923145"/>
                  <a:pt x="905691" y="949271"/>
                </a:cubicBezTo>
                <a:cubicBezTo>
                  <a:pt x="885371" y="975397"/>
                  <a:pt x="883920" y="1011683"/>
                  <a:pt x="879566" y="1036357"/>
                </a:cubicBezTo>
                <a:cubicBezTo>
                  <a:pt x="875212" y="1061031"/>
                  <a:pt x="886823" y="1075546"/>
                  <a:pt x="879566" y="1097317"/>
                </a:cubicBezTo>
                <a:cubicBezTo>
                  <a:pt x="872309" y="1119088"/>
                  <a:pt x="856343" y="1148118"/>
                  <a:pt x="836023" y="1166986"/>
                </a:cubicBezTo>
                <a:cubicBezTo>
                  <a:pt x="815703" y="1185855"/>
                  <a:pt x="776515" y="1188757"/>
                  <a:pt x="757646" y="1210528"/>
                </a:cubicBezTo>
                <a:cubicBezTo>
                  <a:pt x="738777" y="1232299"/>
                  <a:pt x="738777" y="1274391"/>
                  <a:pt x="722811" y="1297614"/>
                </a:cubicBezTo>
                <a:cubicBezTo>
                  <a:pt x="706845" y="1320837"/>
                  <a:pt x="680720" y="1329546"/>
                  <a:pt x="661851" y="1349866"/>
                </a:cubicBezTo>
                <a:cubicBezTo>
                  <a:pt x="642983" y="1370186"/>
                  <a:pt x="627017" y="1393408"/>
                  <a:pt x="609600" y="1419534"/>
                </a:cubicBezTo>
                <a:cubicBezTo>
                  <a:pt x="592183" y="1445660"/>
                  <a:pt x="557349" y="1506620"/>
                  <a:pt x="557349" y="1506620"/>
                </a:cubicBezTo>
                <a:cubicBezTo>
                  <a:pt x="544286" y="1528391"/>
                  <a:pt x="550092" y="1537100"/>
                  <a:pt x="531223" y="1550163"/>
                </a:cubicBezTo>
                <a:cubicBezTo>
                  <a:pt x="512354" y="1563226"/>
                  <a:pt x="471714" y="1579191"/>
                  <a:pt x="444137" y="1584997"/>
                </a:cubicBezTo>
                <a:cubicBezTo>
                  <a:pt x="416560" y="1590803"/>
                  <a:pt x="365760" y="1584997"/>
                  <a:pt x="365760" y="1584997"/>
                </a:cubicBezTo>
                <a:cubicBezTo>
                  <a:pt x="345440" y="1584997"/>
                  <a:pt x="330925" y="1595157"/>
                  <a:pt x="322217" y="1584997"/>
                </a:cubicBezTo>
                <a:cubicBezTo>
                  <a:pt x="313509" y="1574837"/>
                  <a:pt x="320766" y="1547260"/>
                  <a:pt x="313509" y="1524037"/>
                </a:cubicBezTo>
                <a:cubicBezTo>
                  <a:pt x="306252" y="1500814"/>
                  <a:pt x="278674" y="1445660"/>
                  <a:pt x="278674" y="1445660"/>
                </a:cubicBezTo>
                <a:cubicBezTo>
                  <a:pt x="272868" y="1426792"/>
                  <a:pt x="280125" y="1425340"/>
                  <a:pt x="278674" y="1410826"/>
                </a:cubicBezTo>
                <a:cubicBezTo>
                  <a:pt x="277223" y="1396312"/>
                  <a:pt x="262709" y="1377443"/>
                  <a:pt x="269966" y="1358574"/>
                </a:cubicBezTo>
                <a:cubicBezTo>
                  <a:pt x="277223" y="1339705"/>
                  <a:pt x="322217" y="1297614"/>
                  <a:pt x="322217" y="1297614"/>
                </a:cubicBezTo>
                <a:cubicBezTo>
                  <a:pt x="333828" y="1281648"/>
                  <a:pt x="343988" y="1274391"/>
                  <a:pt x="339634" y="1262780"/>
                </a:cubicBezTo>
                <a:cubicBezTo>
                  <a:pt x="335280" y="1251169"/>
                  <a:pt x="310605" y="1243912"/>
                  <a:pt x="296091" y="1227946"/>
                </a:cubicBezTo>
                <a:cubicBezTo>
                  <a:pt x="281577" y="1211980"/>
                  <a:pt x="262709" y="1185855"/>
                  <a:pt x="252549" y="1166986"/>
                </a:cubicBezTo>
                <a:cubicBezTo>
                  <a:pt x="242389" y="1148117"/>
                  <a:pt x="238034" y="1139408"/>
                  <a:pt x="235131" y="1114734"/>
                </a:cubicBezTo>
                <a:cubicBezTo>
                  <a:pt x="232228" y="1090060"/>
                  <a:pt x="230777" y="1043614"/>
                  <a:pt x="235131" y="1018940"/>
                </a:cubicBezTo>
                <a:cubicBezTo>
                  <a:pt x="239485" y="994266"/>
                  <a:pt x="267063" y="988459"/>
                  <a:pt x="261257" y="966688"/>
                </a:cubicBezTo>
                <a:cubicBezTo>
                  <a:pt x="255451" y="944917"/>
                  <a:pt x="219166" y="908631"/>
                  <a:pt x="200297" y="888311"/>
                </a:cubicBezTo>
                <a:cubicBezTo>
                  <a:pt x="181428" y="867991"/>
                  <a:pt x="162560" y="860734"/>
                  <a:pt x="148046" y="844768"/>
                </a:cubicBezTo>
                <a:cubicBezTo>
                  <a:pt x="133532" y="828802"/>
                  <a:pt x="123371" y="808483"/>
                  <a:pt x="113211" y="792517"/>
                </a:cubicBezTo>
                <a:cubicBezTo>
                  <a:pt x="103051" y="776551"/>
                  <a:pt x="87086" y="748974"/>
                  <a:pt x="87086" y="748974"/>
                </a:cubicBezTo>
                <a:cubicBezTo>
                  <a:pt x="76926" y="746071"/>
                  <a:pt x="52251" y="775100"/>
                  <a:pt x="52251" y="775100"/>
                </a:cubicBezTo>
                <a:cubicBezTo>
                  <a:pt x="40640" y="775100"/>
                  <a:pt x="17417" y="748974"/>
                  <a:pt x="17417" y="748974"/>
                </a:cubicBezTo>
                <a:cubicBezTo>
                  <a:pt x="8709" y="738814"/>
                  <a:pt x="0" y="730106"/>
                  <a:pt x="0" y="714140"/>
                </a:cubicBezTo>
                <a:cubicBezTo>
                  <a:pt x="0" y="698174"/>
                  <a:pt x="10160" y="672049"/>
                  <a:pt x="17417" y="653180"/>
                </a:cubicBezTo>
                <a:cubicBezTo>
                  <a:pt x="24674" y="634311"/>
                  <a:pt x="30480" y="625602"/>
                  <a:pt x="43543" y="600928"/>
                </a:cubicBezTo>
                <a:cubicBezTo>
                  <a:pt x="56606" y="576254"/>
                  <a:pt x="81280" y="531260"/>
                  <a:pt x="95794" y="505134"/>
                </a:cubicBezTo>
                <a:cubicBezTo>
                  <a:pt x="110308" y="479008"/>
                  <a:pt x="130629" y="444174"/>
                  <a:pt x="130629" y="444174"/>
                </a:cubicBezTo>
                <a:lnTo>
                  <a:pt x="191589" y="383214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4" name="フリーフォーム 173"/>
          <p:cNvSpPr/>
          <p:nvPr/>
        </p:nvSpPr>
        <p:spPr>
          <a:xfrm>
            <a:off x="10771724" y="2482852"/>
            <a:ext cx="1123483" cy="1250043"/>
          </a:xfrm>
          <a:custGeom>
            <a:avLst/>
            <a:gdLst>
              <a:gd name="connsiteX0" fmla="*/ 722821 w 1123483"/>
              <a:gd name="connsiteY0" fmla="*/ 3829 h 1250043"/>
              <a:gd name="connsiteX1" fmla="*/ 679278 w 1123483"/>
              <a:gd name="connsiteY1" fmla="*/ 90915 h 1250043"/>
              <a:gd name="connsiteX2" fmla="*/ 679278 w 1123483"/>
              <a:gd name="connsiteY2" fmla="*/ 117040 h 1250043"/>
              <a:gd name="connsiteX3" fmla="*/ 618318 w 1123483"/>
              <a:gd name="connsiteY3" fmla="*/ 151875 h 1250043"/>
              <a:gd name="connsiteX4" fmla="*/ 566067 w 1123483"/>
              <a:gd name="connsiteY4" fmla="*/ 178000 h 1250043"/>
              <a:gd name="connsiteX5" fmla="*/ 557358 w 1123483"/>
              <a:gd name="connsiteY5" fmla="*/ 212835 h 1250043"/>
              <a:gd name="connsiteX6" fmla="*/ 566067 w 1123483"/>
              <a:gd name="connsiteY6" fmla="*/ 273795 h 1250043"/>
              <a:gd name="connsiteX7" fmla="*/ 548650 w 1123483"/>
              <a:gd name="connsiteY7" fmla="*/ 352172 h 1250043"/>
              <a:gd name="connsiteX8" fmla="*/ 505107 w 1123483"/>
              <a:gd name="connsiteY8" fmla="*/ 430549 h 1250043"/>
              <a:gd name="connsiteX9" fmla="*/ 426730 w 1123483"/>
              <a:gd name="connsiteY9" fmla="*/ 439257 h 1250043"/>
              <a:gd name="connsiteX10" fmla="*/ 418021 w 1123483"/>
              <a:gd name="connsiteY10" fmla="*/ 456675 h 1250043"/>
              <a:gd name="connsiteX11" fmla="*/ 365770 w 1123483"/>
              <a:gd name="connsiteY11" fmla="*/ 552469 h 1250043"/>
              <a:gd name="connsiteX12" fmla="*/ 322227 w 1123483"/>
              <a:gd name="connsiteY12" fmla="*/ 630846 h 1250043"/>
              <a:gd name="connsiteX13" fmla="*/ 252558 w 1123483"/>
              <a:gd name="connsiteY13" fmla="*/ 691806 h 1250043"/>
              <a:gd name="connsiteX14" fmla="*/ 182890 w 1123483"/>
              <a:gd name="connsiteY14" fmla="*/ 796309 h 1250043"/>
              <a:gd name="connsiteX15" fmla="*/ 121930 w 1123483"/>
              <a:gd name="connsiteY15" fmla="*/ 796309 h 1250043"/>
              <a:gd name="connsiteX16" fmla="*/ 8718 w 1123483"/>
              <a:gd name="connsiteY16" fmla="*/ 813726 h 1250043"/>
              <a:gd name="connsiteX17" fmla="*/ 8718 w 1123483"/>
              <a:gd name="connsiteY17" fmla="*/ 892103 h 1250043"/>
              <a:gd name="connsiteX18" fmla="*/ 17427 w 1123483"/>
              <a:gd name="connsiteY18" fmla="*/ 979189 h 1250043"/>
              <a:gd name="connsiteX19" fmla="*/ 60970 w 1123483"/>
              <a:gd name="connsiteY19" fmla="*/ 1066275 h 1250043"/>
              <a:gd name="connsiteX20" fmla="*/ 95804 w 1123483"/>
              <a:gd name="connsiteY20" fmla="*/ 1144652 h 1250043"/>
              <a:gd name="connsiteX21" fmla="*/ 139347 w 1123483"/>
              <a:gd name="connsiteY21" fmla="*/ 1135943 h 1250043"/>
              <a:gd name="connsiteX22" fmla="*/ 200307 w 1123483"/>
              <a:gd name="connsiteY22" fmla="*/ 1109817 h 1250043"/>
              <a:gd name="connsiteX23" fmla="*/ 252558 w 1123483"/>
              <a:gd name="connsiteY23" fmla="*/ 1144652 h 1250043"/>
              <a:gd name="connsiteX24" fmla="*/ 278684 w 1123483"/>
              <a:gd name="connsiteY24" fmla="*/ 1214320 h 1250043"/>
              <a:gd name="connsiteX25" fmla="*/ 322227 w 1123483"/>
              <a:gd name="connsiteY25" fmla="*/ 1249155 h 1250043"/>
              <a:gd name="connsiteX26" fmla="*/ 435438 w 1123483"/>
              <a:gd name="connsiteY26" fmla="*/ 1240446 h 1250043"/>
              <a:gd name="connsiteX27" fmla="*/ 566067 w 1123483"/>
              <a:gd name="connsiteY27" fmla="*/ 1231737 h 1250043"/>
              <a:gd name="connsiteX28" fmla="*/ 705404 w 1123483"/>
              <a:gd name="connsiteY28" fmla="*/ 1214320 h 1250043"/>
              <a:gd name="connsiteX29" fmla="*/ 775073 w 1123483"/>
              <a:gd name="connsiteY29" fmla="*/ 1179486 h 1250043"/>
              <a:gd name="connsiteX30" fmla="*/ 896993 w 1123483"/>
              <a:gd name="connsiteY30" fmla="*/ 1074983 h 1250043"/>
              <a:gd name="connsiteX31" fmla="*/ 870867 w 1123483"/>
              <a:gd name="connsiteY31" fmla="*/ 892103 h 1250043"/>
              <a:gd name="connsiteX32" fmla="*/ 931827 w 1123483"/>
              <a:gd name="connsiteY32" fmla="*/ 874686 h 1250043"/>
              <a:gd name="connsiteX33" fmla="*/ 940535 w 1123483"/>
              <a:gd name="connsiteY33" fmla="*/ 691806 h 1250043"/>
              <a:gd name="connsiteX34" fmla="*/ 1036330 w 1123483"/>
              <a:gd name="connsiteY34" fmla="*/ 700515 h 1250043"/>
              <a:gd name="connsiteX35" fmla="*/ 1088581 w 1123483"/>
              <a:gd name="connsiteY35" fmla="*/ 587303 h 1250043"/>
              <a:gd name="connsiteX36" fmla="*/ 1123415 w 1123483"/>
              <a:gd name="connsiteY36" fmla="*/ 465383 h 1250043"/>
              <a:gd name="connsiteX37" fmla="*/ 1079873 w 1123483"/>
              <a:gd name="connsiteY37" fmla="*/ 369589 h 1250043"/>
              <a:gd name="connsiteX38" fmla="*/ 966661 w 1123483"/>
              <a:gd name="connsiteY38" fmla="*/ 247669 h 1250043"/>
              <a:gd name="connsiteX39" fmla="*/ 905701 w 1123483"/>
              <a:gd name="connsiteY39" fmla="*/ 160583 h 1250043"/>
              <a:gd name="connsiteX40" fmla="*/ 862158 w 1123483"/>
              <a:gd name="connsiteY40" fmla="*/ 108332 h 1250043"/>
              <a:gd name="connsiteX41" fmla="*/ 827324 w 1123483"/>
              <a:gd name="connsiteY41" fmla="*/ 108332 h 1250043"/>
              <a:gd name="connsiteX42" fmla="*/ 792490 w 1123483"/>
              <a:gd name="connsiteY42" fmla="*/ 21246 h 1250043"/>
              <a:gd name="connsiteX43" fmla="*/ 722821 w 1123483"/>
              <a:gd name="connsiteY43" fmla="*/ 3829 h 125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23483" h="1250043">
                <a:moveTo>
                  <a:pt x="722821" y="3829"/>
                </a:moveTo>
                <a:cubicBezTo>
                  <a:pt x="703952" y="15441"/>
                  <a:pt x="679278" y="90915"/>
                  <a:pt x="679278" y="90915"/>
                </a:cubicBezTo>
                <a:cubicBezTo>
                  <a:pt x="672021" y="109783"/>
                  <a:pt x="689438" y="106880"/>
                  <a:pt x="679278" y="117040"/>
                </a:cubicBezTo>
                <a:cubicBezTo>
                  <a:pt x="669118" y="127200"/>
                  <a:pt x="637186" y="141715"/>
                  <a:pt x="618318" y="151875"/>
                </a:cubicBezTo>
                <a:cubicBezTo>
                  <a:pt x="599449" y="162035"/>
                  <a:pt x="566067" y="178000"/>
                  <a:pt x="566067" y="178000"/>
                </a:cubicBezTo>
                <a:cubicBezTo>
                  <a:pt x="555907" y="188160"/>
                  <a:pt x="557358" y="196869"/>
                  <a:pt x="557358" y="212835"/>
                </a:cubicBezTo>
                <a:cubicBezTo>
                  <a:pt x="557358" y="228801"/>
                  <a:pt x="567518" y="250572"/>
                  <a:pt x="566067" y="273795"/>
                </a:cubicBezTo>
                <a:cubicBezTo>
                  <a:pt x="564616" y="297018"/>
                  <a:pt x="558810" y="326046"/>
                  <a:pt x="548650" y="352172"/>
                </a:cubicBezTo>
                <a:cubicBezTo>
                  <a:pt x="538490" y="378298"/>
                  <a:pt x="525427" y="416035"/>
                  <a:pt x="505107" y="430549"/>
                </a:cubicBezTo>
                <a:cubicBezTo>
                  <a:pt x="484787" y="445063"/>
                  <a:pt x="426730" y="439257"/>
                  <a:pt x="426730" y="439257"/>
                </a:cubicBezTo>
                <a:cubicBezTo>
                  <a:pt x="412216" y="443611"/>
                  <a:pt x="428181" y="437806"/>
                  <a:pt x="418021" y="456675"/>
                </a:cubicBezTo>
                <a:cubicBezTo>
                  <a:pt x="407861" y="475544"/>
                  <a:pt x="381736" y="523441"/>
                  <a:pt x="365770" y="552469"/>
                </a:cubicBezTo>
                <a:cubicBezTo>
                  <a:pt x="349804" y="581497"/>
                  <a:pt x="341096" y="607623"/>
                  <a:pt x="322227" y="630846"/>
                </a:cubicBezTo>
                <a:cubicBezTo>
                  <a:pt x="303358" y="654069"/>
                  <a:pt x="275781" y="664229"/>
                  <a:pt x="252558" y="691806"/>
                </a:cubicBezTo>
                <a:cubicBezTo>
                  <a:pt x="229335" y="719383"/>
                  <a:pt x="204661" y="778892"/>
                  <a:pt x="182890" y="796309"/>
                </a:cubicBezTo>
                <a:cubicBezTo>
                  <a:pt x="161119" y="813726"/>
                  <a:pt x="150958" y="793406"/>
                  <a:pt x="121930" y="796309"/>
                </a:cubicBezTo>
                <a:cubicBezTo>
                  <a:pt x="92902" y="799212"/>
                  <a:pt x="27587" y="797760"/>
                  <a:pt x="8718" y="813726"/>
                </a:cubicBezTo>
                <a:cubicBezTo>
                  <a:pt x="-10151" y="829692"/>
                  <a:pt x="7267" y="864526"/>
                  <a:pt x="8718" y="892103"/>
                </a:cubicBezTo>
                <a:cubicBezTo>
                  <a:pt x="10169" y="919680"/>
                  <a:pt x="8718" y="950160"/>
                  <a:pt x="17427" y="979189"/>
                </a:cubicBezTo>
                <a:cubicBezTo>
                  <a:pt x="26136" y="1008218"/>
                  <a:pt x="47907" y="1038698"/>
                  <a:pt x="60970" y="1066275"/>
                </a:cubicBezTo>
                <a:cubicBezTo>
                  <a:pt x="74033" y="1093852"/>
                  <a:pt x="82741" y="1133041"/>
                  <a:pt x="95804" y="1144652"/>
                </a:cubicBezTo>
                <a:cubicBezTo>
                  <a:pt x="108867" y="1156263"/>
                  <a:pt x="121930" y="1141749"/>
                  <a:pt x="139347" y="1135943"/>
                </a:cubicBezTo>
                <a:cubicBezTo>
                  <a:pt x="156764" y="1130137"/>
                  <a:pt x="181439" y="1108366"/>
                  <a:pt x="200307" y="1109817"/>
                </a:cubicBezTo>
                <a:cubicBezTo>
                  <a:pt x="219175" y="1111268"/>
                  <a:pt x="239495" y="1127235"/>
                  <a:pt x="252558" y="1144652"/>
                </a:cubicBezTo>
                <a:cubicBezTo>
                  <a:pt x="265621" y="1162069"/>
                  <a:pt x="267073" y="1196903"/>
                  <a:pt x="278684" y="1214320"/>
                </a:cubicBezTo>
                <a:cubicBezTo>
                  <a:pt x="290295" y="1231737"/>
                  <a:pt x="296101" y="1244801"/>
                  <a:pt x="322227" y="1249155"/>
                </a:cubicBezTo>
                <a:cubicBezTo>
                  <a:pt x="348353" y="1253509"/>
                  <a:pt x="435438" y="1240446"/>
                  <a:pt x="435438" y="1240446"/>
                </a:cubicBezTo>
                <a:cubicBezTo>
                  <a:pt x="476078" y="1237543"/>
                  <a:pt x="521073" y="1236091"/>
                  <a:pt x="566067" y="1231737"/>
                </a:cubicBezTo>
                <a:cubicBezTo>
                  <a:pt x="611061" y="1227383"/>
                  <a:pt x="670570" y="1223028"/>
                  <a:pt x="705404" y="1214320"/>
                </a:cubicBezTo>
                <a:cubicBezTo>
                  <a:pt x="740238" y="1205612"/>
                  <a:pt x="743141" y="1202709"/>
                  <a:pt x="775073" y="1179486"/>
                </a:cubicBezTo>
                <a:cubicBezTo>
                  <a:pt x="807005" y="1156263"/>
                  <a:pt x="881027" y="1122880"/>
                  <a:pt x="896993" y="1074983"/>
                </a:cubicBezTo>
                <a:cubicBezTo>
                  <a:pt x="912959" y="1027086"/>
                  <a:pt x="865061" y="925486"/>
                  <a:pt x="870867" y="892103"/>
                </a:cubicBezTo>
                <a:cubicBezTo>
                  <a:pt x="876673" y="858720"/>
                  <a:pt x="920216" y="908069"/>
                  <a:pt x="931827" y="874686"/>
                </a:cubicBezTo>
                <a:cubicBezTo>
                  <a:pt x="943438" y="841303"/>
                  <a:pt x="923118" y="720834"/>
                  <a:pt x="940535" y="691806"/>
                </a:cubicBezTo>
                <a:cubicBezTo>
                  <a:pt x="957952" y="662778"/>
                  <a:pt x="1011656" y="717932"/>
                  <a:pt x="1036330" y="700515"/>
                </a:cubicBezTo>
                <a:cubicBezTo>
                  <a:pt x="1061004" y="683098"/>
                  <a:pt x="1074067" y="626492"/>
                  <a:pt x="1088581" y="587303"/>
                </a:cubicBezTo>
                <a:cubicBezTo>
                  <a:pt x="1103095" y="548114"/>
                  <a:pt x="1124866" y="501669"/>
                  <a:pt x="1123415" y="465383"/>
                </a:cubicBezTo>
                <a:cubicBezTo>
                  <a:pt x="1121964" y="429097"/>
                  <a:pt x="1105999" y="405875"/>
                  <a:pt x="1079873" y="369589"/>
                </a:cubicBezTo>
                <a:cubicBezTo>
                  <a:pt x="1053747" y="333303"/>
                  <a:pt x="995690" y="282503"/>
                  <a:pt x="966661" y="247669"/>
                </a:cubicBezTo>
                <a:cubicBezTo>
                  <a:pt x="937632" y="212835"/>
                  <a:pt x="923118" y="183806"/>
                  <a:pt x="905701" y="160583"/>
                </a:cubicBezTo>
                <a:cubicBezTo>
                  <a:pt x="888284" y="137360"/>
                  <a:pt x="862158" y="108332"/>
                  <a:pt x="862158" y="108332"/>
                </a:cubicBezTo>
                <a:cubicBezTo>
                  <a:pt x="849095" y="99624"/>
                  <a:pt x="838935" y="122846"/>
                  <a:pt x="827324" y="108332"/>
                </a:cubicBezTo>
                <a:cubicBezTo>
                  <a:pt x="815713" y="93818"/>
                  <a:pt x="808456" y="32857"/>
                  <a:pt x="792490" y="21246"/>
                </a:cubicBezTo>
                <a:cubicBezTo>
                  <a:pt x="776524" y="9635"/>
                  <a:pt x="741690" y="-7783"/>
                  <a:pt x="722821" y="3829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5" name="フリーフォーム 174"/>
          <p:cNvSpPr/>
          <p:nvPr/>
        </p:nvSpPr>
        <p:spPr>
          <a:xfrm>
            <a:off x="10823214" y="3666161"/>
            <a:ext cx="735021" cy="1149726"/>
          </a:xfrm>
          <a:custGeom>
            <a:avLst/>
            <a:gdLst>
              <a:gd name="connsiteX0" fmla="*/ 688749 w 735021"/>
              <a:gd name="connsiteY0" fmla="*/ 148 h 1149726"/>
              <a:gd name="connsiteX1" fmla="*/ 688749 w 735021"/>
              <a:gd name="connsiteY1" fmla="*/ 61108 h 1149726"/>
              <a:gd name="connsiteX2" fmla="*/ 723583 w 735021"/>
              <a:gd name="connsiteY2" fmla="*/ 139485 h 1149726"/>
              <a:gd name="connsiteX3" fmla="*/ 732292 w 735021"/>
              <a:gd name="connsiteY3" fmla="*/ 270113 h 1149726"/>
              <a:gd name="connsiteX4" fmla="*/ 680041 w 735021"/>
              <a:gd name="connsiteY4" fmla="*/ 339782 h 1149726"/>
              <a:gd name="connsiteX5" fmla="*/ 627789 w 735021"/>
              <a:gd name="connsiteY5" fmla="*/ 435576 h 1149726"/>
              <a:gd name="connsiteX6" fmla="*/ 627789 w 735021"/>
              <a:gd name="connsiteY6" fmla="*/ 574913 h 1149726"/>
              <a:gd name="connsiteX7" fmla="*/ 601663 w 735021"/>
              <a:gd name="connsiteY7" fmla="*/ 653290 h 1149726"/>
              <a:gd name="connsiteX8" fmla="*/ 558121 w 735021"/>
              <a:gd name="connsiteY8" fmla="*/ 696833 h 1149726"/>
              <a:gd name="connsiteX9" fmla="*/ 688749 w 735021"/>
              <a:gd name="connsiteY9" fmla="*/ 679416 h 1149726"/>
              <a:gd name="connsiteX10" fmla="*/ 706166 w 735021"/>
              <a:gd name="connsiteY10" fmla="*/ 749085 h 1149726"/>
              <a:gd name="connsiteX11" fmla="*/ 706166 w 735021"/>
              <a:gd name="connsiteY11" fmla="*/ 853588 h 1149726"/>
              <a:gd name="connsiteX12" fmla="*/ 671332 w 735021"/>
              <a:gd name="connsiteY12" fmla="*/ 940673 h 1149726"/>
              <a:gd name="connsiteX13" fmla="*/ 680041 w 735021"/>
              <a:gd name="connsiteY13" fmla="*/ 975508 h 1149726"/>
              <a:gd name="connsiteX14" fmla="*/ 619081 w 735021"/>
              <a:gd name="connsiteY14" fmla="*/ 1010342 h 1149726"/>
              <a:gd name="connsiteX15" fmla="*/ 601663 w 735021"/>
              <a:gd name="connsiteY15" fmla="*/ 1097428 h 1149726"/>
              <a:gd name="connsiteX16" fmla="*/ 558121 w 735021"/>
              <a:gd name="connsiteY16" fmla="*/ 1149679 h 1149726"/>
              <a:gd name="connsiteX17" fmla="*/ 505869 w 735021"/>
              <a:gd name="connsiteY17" fmla="*/ 1106136 h 1149726"/>
              <a:gd name="connsiteX18" fmla="*/ 401366 w 735021"/>
              <a:gd name="connsiteY18" fmla="*/ 1071302 h 1149726"/>
              <a:gd name="connsiteX19" fmla="*/ 383949 w 735021"/>
              <a:gd name="connsiteY19" fmla="*/ 1071302 h 1149726"/>
              <a:gd name="connsiteX20" fmla="*/ 349115 w 735021"/>
              <a:gd name="connsiteY20" fmla="*/ 1027759 h 1149726"/>
              <a:gd name="connsiteX21" fmla="*/ 366532 w 735021"/>
              <a:gd name="connsiteY21" fmla="*/ 966799 h 1149726"/>
              <a:gd name="connsiteX22" fmla="*/ 392658 w 735021"/>
              <a:gd name="connsiteY22" fmla="*/ 905839 h 1149726"/>
              <a:gd name="connsiteX23" fmla="*/ 322989 w 735021"/>
              <a:gd name="connsiteY23" fmla="*/ 853588 h 1149726"/>
              <a:gd name="connsiteX24" fmla="*/ 296863 w 735021"/>
              <a:gd name="connsiteY24" fmla="*/ 827462 h 1149726"/>
              <a:gd name="connsiteX25" fmla="*/ 192361 w 735021"/>
              <a:gd name="connsiteY25" fmla="*/ 853588 h 1149726"/>
              <a:gd name="connsiteX26" fmla="*/ 166235 w 735021"/>
              <a:gd name="connsiteY26" fmla="*/ 722959 h 1149726"/>
              <a:gd name="connsiteX27" fmla="*/ 113983 w 735021"/>
              <a:gd name="connsiteY27" fmla="*/ 670708 h 1149726"/>
              <a:gd name="connsiteX28" fmla="*/ 70441 w 735021"/>
              <a:gd name="connsiteY28" fmla="*/ 635873 h 1149726"/>
              <a:gd name="connsiteX29" fmla="*/ 113983 w 735021"/>
              <a:gd name="connsiteY29" fmla="*/ 548788 h 1149726"/>
              <a:gd name="connsiteX30" fmla="*/ 105275 w 735021"/>
              <a:gd name="connsiteY30" fmla="*/ 522662 h 1149726"/>
              <a:gd name="connsiteX31" fmla="*/ 70441 w 735021"/>
              <a:gd name="connsiteY31" fmla="*/ 487828 h 1149726"/>
              <a:gd name="connsiteX32" fmla="*/ 26898 w 735021"/>
              <a:gd name="connsiteY32" fmla="*/ 444285 h 1149726"/>
              <a:gd name="connsiteX33" fmla="*/ 772 w 735021"/>
              <a:gd name="connsiteY33" fmla="*/ 339782 h 1149726"/>
              <a:gd name="connsiteX34" fmla="*/ 9481 w 735021"/>
              <a:gd name="connsiteY34" fmla="*/ 217862 h 1149726"/>
              <a:gd name="connsiteX35" fmla="*/ 35606 w 735021"/>
              <a:gd name="connsiteY35" fmla="*/ 165610 h 1149726"/>
              <a:gd name="connsiteX36" fmla="*/ 87858 w 735021"/>
              <a:gd name="connsiteY36" fmla="*/ 78525 h 1149726"/>
              <a:gd name="connsiteX37" fmla="*/ 244612 w 735021"/>
              <a:gd name="connsiteY37" fmla="*/ 52399 h 1149726"/>
              <a:gd name="connsiteX38" fmla="*/ 331698 w 735021"/>
              <a:gd name="connsiteY38" fmla="*/ 52399 h 1149726"/>
              <a:gd name="connsiteX39" fmla="*/ 383949 w 735021"/>
              <a:gd name="connsiteY39" fmla="*/ 43690 h 1149726"/>
              <a:gd name="connsiteX40" fmla="*/ 688749 w 735021"/>
              <a:gd name="connsiteY40" fmla="*/ 148 h 1149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735021" h="1149726">
                <a:moveTo>
                  <a:pt x="688749" y="148"/>
                </a:moveTo>
                <a:cubicBezTo>
                  <a:pt x="739549" y="3051"/>
                  <a:pt x="682943" y="37885"/>
                  <a:pt x="688749" y="61108"/>
                </a:cubicBezTo>
                <a:cubicBezTo>
                  <a:pt x="694555" y="84331"/>
                  <a:pt x="716326" y="104651"/>
                  <a:pt x="723583" y="139485"/>
                </a:cubicBezTo>
                <a:cubicBezTo>
                  <a:pt x="730840" y="174319"/>
                  <a:pt x="739549" y="236730"/>
                  <a:pt x="732292" y="270113"/>
                </a:cubicBezTo>
                <a:cubicBezTo>
                  <a:pt x="725035" y="303496"/>
                  <a:pt x="697458" y="312205"/>
                  <a:pt x="680041" y="339782"/>
                </a:cubicBezTo>
                <a:cubicBezTo>
                  <a:pt x="662624" y="367359"/>
                  <a:pt x="636498" y="396387"/>
                  <a:pt x="627789" y="435576"/>
                </a:cubicBezTo>
                <a:cubicBezTo>
                  <a:pt x="619080" y="474765"/>
                  <a:pt x="632143" y="538627"/>
                  <a:pt x="627789" y="574913"/>
                </a:cubicBezTo>
                <a:cubicBezTo>
                  <a:pt x="623435" y="611199"/>
                  <a:pt x="613274" y="632970"/>
                  <a:pt x="601663" y="653290"/>
                </a:cubicBezTo>
                <a:cubicBezTo>
                  <a:pt x="590052" y="673610"/>
                  <a:pt x="543607" y="692479"/>
                  <a:pt x="558121" y="696833"/>
                </a:cubicBezTo>
                <a:cubicBezTo>
                  <a:pt x="572635" y="701187"/>
                  <a:pt x="664075" y="670707"/>
                  <a:pt x="688749" y="679416"/>
                </a:cubicBezTo>
                <a:cubicBezTo>
                  <a:pt x="713423" y="688125"/>
                  <a:pt x="703263" y="720057"/>
                  <a:pt x="706166" y="749085"/>
                </a:cubicBezTo>
                <a:cubicBezTo>
                  <a:pt x="709069" y="778113"/>
                  <a:pt x="711972" y="821657"/>
                  <a:pt x="706166" y="853588"/>
                </a:cubicBezTo>
                <a:cubicBezTo>
                  <a:pt x="700360" y="885519"/>
                  <a:pt x="671332" y="940673"/>
                  <a:pt x="671332" y="940673"/>
                </a:cubicBezTo>
                <a:cubicBezTo>
                  <a:pt x="666978" y="960993"/>
                  <a:pt x="688750" y="963897"/>
                  <a:pt x="680041" y="975508"/>
                </a:cubicBezTo>
                <a:cubicBezTo>
                  <a:pt x="671332" y="987120"/>
                  <a:pt x="632144" y="990022"/>
                  <a:pt x="619081" y="1010342"/>
                </a:cubicBezTo>
                <a:cubicBezTo>
                  <a:pt x="606018" y="1030662"/>
                  <a:pt x="611823" y="1074205"/>
                  <a:pt x="601663" y="1097428"/>
                </a:cubicBezTo>
                <a:cubicBezTo>
                  <a:pt x="591503" y="1120651"/>
                  <a:pt x="574087" y="1148228"/>
                  <a:pt x="558121" y="1149679"/>
                </a:cubicBezTo>
                <a:cubicBezTo>
                  <a:pt x="542155" y="1151130"/>
                  <a:pt x="531995" y="1119199"/>
                  <a:pt x="505869" y="1106136"/>
                </a:cubicBezTo>
                <a:cubicBezTo>
                  <a:pt x="479743" y="1093073"/>
                  <a:pt x="401366" y="1071302"/>
                  <a:pt x="401366" y="1071302"/>
                </a:cubicBezTo>
                <a:cubicBezTo>
                  <a:pt x="381046" y="1065496"/>
                  <a:pt x="392657" y="1078559"/>
                  <a:pt x="383949" y="1071302"/>
                </a:cubicBezTo>
                <a:cubicBezTo>
                  <a:pt x="375241" y="1064045"/>
                  <a:pt x="352018" y="1045176"/>
                  <a:pt x="349115" y="1027759"/>
                </a:cubicBezTo>
                <a:cubicBezTo>
                  <a:pt x="346212" y="1010342"/>
                  <a:pt x="359275" y="987119"/>
                  <a:pt x="366532" y="966799"/>
                </a:cubicBezTo>
                <a:cubicBezTo>
                  <a:pt x="373789" y="946479"/>
                  <a:pt x="399915" y="924707"/>
                  <a:pt x="392658" y="905839"/>
                </a:cubicBezTo>
                <a:cubicBezTo>
                  <a:pt x="385401" y="886971"/>
                  <a:pt x="322989" y="853588"/>
                  <a:pt x="322989" y="853588"/>
                </a:cubicBezTo>
                <a:cubicBezTo>
                  <a:pt x="307023" y="840525"/>
                  <a:pt x="318634" y="827462"/>
                  <a:pt x="296863" y="827462"/>
                </a:cubicBezTo>
                <a:cubicBezTo>
                  <a:pt x="275092" y="827462"/>
                  <a:pt x="214132" y="871005"/>
                  <a:pt x="192361" y="853588"/>
                </a:cubicBezTo>
                <a:cubicBezTo>
                  <a:pt x="170590" y="836171"/>
                  <a:pt x="179298" y="753439"/>
                  <a:pt x="166235" y="722959"/>
                </a:cubicBezTo>
                <a:cubicBezTo>
                  <a:pt x="153172" y="692479"/>
                  <a:pt x="129949" y="685222"/>
                  <a:pt x="113983" y="670708"/>
                </a:cubicBezTo>
                <a:cubicBezTo>
                  <a:pt x="98017" y="656194"/>
                  <a:pt x="70441" y="656193"/>
                  <a:pt x="70441" y="635873"/>
                </a:cubicBezTo>
                <a:cubicBezTo>
                  <a:pt x="70441" y="615553"/>
                  <a:pt x="108177" y="567656"/>
                  <a:pt x="113983" y="548788"/>
                </a:cubicBezTo>
                <a:cubicBezTo>
                  <a:pt x="119789" y="529920"/>
                  <a:pt x="105275" y="522662"/>
                  <a:pt x="105275" y="522662"/>
                </a:cubicBezTo>
                <a:cubicBezTo>
                  <a:pt x="98018" y="512502"/>
                  <a:pt x="70441" y="487828"/>
                  <a:pt x="70441" y="487828"/>
                </a:cubicBezTo>
                <a:cubicBezTo>
                  <a:pt x="57378" y="474765"/>
                  <a:pt x="38509" y="468959"/>
                  <a:pt x="26898" y="444285"/>
                </a:cubicBezTo>
                <a:cubicBezTo>
                  <a:pt x="15287" y="419611"/>
                  <a:pt x="3675" y="377519"/>
                  <a:pt x="772" y="339782"/>
                </a:cubicBezTo>
                <a:cubicBezTo>
                  <a:pt x="-2131" y="302045"/>
                  <a:pt x="3675" y="246891"/>
                  <a:pt x="9481" y="217862"/>
                </a:cubicBezTo>
                <a:cubicBezTo>
                  <a:pt x="15287" y="188833"/>
                  <a:pt x="22543" y="188833"/>
                  <a:pt x="35606" y="165610"/>
                </a:cubicBezTo>
                <a:cubicBezTo>
                  <a:pt x="48669" y="142387"/>
                  <a:pt x="53024" y="97393"/>
                  <a:pt x="87858" y="78525"/>
                </a:cubicBezTo>
                <a:cubicBezTo>
                  <a:pt x="122692" y="59657"/>
                  <a:pt x="203972" y="56753"/>
                  <a:pt x="244612" y="52399"/>
                </a:cubicBezTo>
                <a:cubicBezTo>
                  <a:pt x="285252" y="48045"/>
                  <a:pt x="308475" y="53850"/>
                  <a:pt x="331698" y="52399"/>
                </a:cubicBezTo>
                <a:cubicBezTo>
                  <a:pt x="354921" y="50948"/>
                  <a:pt x="330246" y="49496"/>
                  <a:pt x="383949" y="43690"/>
                </a:cubicBezTo>
                <a:cubicBezTo>
                  <a:pt x="437652" y="37884"/>
                  <a:pt x="637949" y="-2755"/>
                  <a:pt x="688749" y="148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6" name="Text Box 120"/>
          <p:cNvSpPr txBox="1">
            <a:spLocks noChangeArrowheads="1"/>
          </p:cNvSpPr>
          <p:nvPr/>
        </p:nvSpPr>
        <p:spPr bwMode="auto">
          <a:xfrm>
            <a:off x="11450333" y="1824380"/>
            <a:ext cx="412816" cy="20966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三島</a:t>
            </a:r>
          </a:p>
        </p:txBody>
      </p:sp>
      <p:sp>
        <p:nvSpPr>
          <p:cNvPr id="177" name="角丸四角形 176"/>
          <p:cNvSpPr/>
          <p:nvPr/>
        </p:nvSpPr>
        <p:spPr>
          <a:xfrm>
            <a:off x="10902423" y="2074720"/>
            <a:ext cx="986242" cy="292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独自運用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8" name="Text Box 121"/>
          <p:cNvSpPr txBox="1">
            <a:spLocks noChangeArrowheads="1"/>
          </p:cNvSpPr>
          <p:nvPr/>
        </p:nvSpPr>
        <p:spPr bwMode="auto">
          <a:xfrm>
            <a:off x="11306543" y="2891996"/>
            <a:ext cx="631980" cy="2553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北河内</a:t>
            </a:r>
          </a:p>
        </p:txBody>
      </p:sp>
      <p:sp>
        <p:nvSpPr>
          <p:cNvPr id="179" name="Text Box 123"/>
          <p:cNvSpPr txBox="1">
            <a:spLocks noChangeArrowheads="1"/>
          </p:cNvSpPr>
          <p:nvPr/>
        </p:nvSpPr>
        <p:spPr bwMode="auto">
          <a:xfrm>
            <a:off x="10840851" y="5131909"/>
            <a:ext cx="1196704" cy="232816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南河内１か所</a:t>
            </a:r>
            <a:endParaRPr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1" name="角丸四角形 180"/>
          <p:cNvSpPr/>
          <p:nvPr/>
        </p:nvSpPr>
        <p:spPr>
          <a:xfrm>
            <a:off x="11159392" y="3194199"/>
            <a:ext cx="986242" cy="292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独自運用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2" name="Text Box 121"/>
          <p:cNvSpPr txBox="1">
            <a:spLocks noChangeArrowheads="1"/>
          </p:cNvSpPr>
          <p:nvPr/>
        </p:nvSpPr>
        <p:spPr bwMode="auto">
          <a:xfrm>
            <a:off x="11175941" y="4000337"/>
            <a:ext cx="631980" cy="2553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河内</a:t>
            </a:r>
            <a:endParaRPr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" y="0"/>
            <a:ext cx="12192000" cy="461665"/>
          </a:xfrm>
          <a:prstGeom prst="rect">
            <a:avLst/>
          </a:prstGeom>
          <a:solidFill>
            <a:srgbClr val="023894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大阪府内の入院患者待機ステーションの運用について</a:t>
            </a:r>
          </a:p>
        </p:txBody>
      </p:sp>
    </p:spTree>
    <p:extLst>
      <p:ext uri="{BB962C8B-B14F-4D97-AF65-F5344CB8AC3E}">
        <p14:creationId xmlns:p14="http://schemas.microsoft.com/office/powerpoint/2010/main" val="1903888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2038</TotalTime>
  <Words>1983</Words>
  <Application>Microsoft Office PowerPoint</Application>
  <PresentationFormat>ワイド画面</PresentationFormat>
  <Paragraphs>280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9" baseType="lpstr">
      <vt:lpstr>HG丸ｺﾞｼｯｸM-PRO</vt:lpstr>
      <vt:lpstr>Meiryo UI</vt:lpstr>
      <vt:lpstr>ＭＳ ゴシック</vt:lpstr>
      <vt:lpstr>UD デジタル 教科書体 N-B</vt:lpstr>
      <vt:lpstr>UD デジタル 教科書体 NK-B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204</cp:revision>
  <cp:lastPrinted>2021-08-18T01:05:46Z</cp:lastPrinted>
  <dcterms:created xsi:type="dcterms:W3CDTF">2021-06-04T05:22:19Z</dcterms:created>
  <dcterms:modified xsi:type="dcterms:W3CDTF">2021-08-18T02:02:37Z</dcterms:modified>
</cp:coreProperties>
</file>