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038" y="66"/>
      </p:cViewPr>
      <p:guideLst>
        <p:guide orient="horz" pos="379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21808"/>
            <a:ext cx="9905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5745111" y="1851966"/>
            <a:ext cx="1111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事前通知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４６３店舗</a:t>
            </a:r>
            <a:endParaRPr lang="en-US" altLang="ja-JP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596128" y="4030090"/>
            <a:ext cx="987298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営業時間短縮命令（通知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258284" y="4018766"/>
            <a:ext cx="1000589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弁明の機会の付与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2W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46</a:t>
            </a:r>
            <a:r>
              <a:rPr lang="ja-JP" altLang="en-US" sz="13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3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14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827203" y="4018766"/>
            <a:ext cx="1170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9250" bIns="29250"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店舗への現地確認（命令違反の確認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8215675" y="4019963"/>
            <a:ext cx="994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2555584" y="4043759"/>
            <a:ext cx="1107459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r>
              <a:rPr lang="ja-JP" altLang="en-US" sz="140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４６店舗</a:t>
            </a:r>
            <a:endParaRPr lang="en-US" altLang="ja-JP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138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二等辺三角形 69"/>
          <p:cNvSpPr/>
          <p:nvPr/>
        </p:nvSpPr>
        <p:spPr>
          <a:xfrm rot="5400000">
            <a:off x="3568032" y="4661347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7997670" y="1853078"/>
            <a:ext cx="1053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１８９店舗</a:t>
            </a:r>
            <a:endParaRPr lang="ja-JP" altLang="en-US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4809369" y="4633252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6106707" y="4643384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523359" y="4607009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H="1" flipV="1">
            <a:off x="5576535" y="1517112"/>
            <a:ext cx="19593" cy="1932137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2240776" y="5519028"/>
            <a:ext cx="7107750" cy="303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2269491" y="3472717"/>
            <a:ext cx="3326637" cy="48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5576535" y="1491129"/>
            <a:ext cx="3779174" cy="10929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9339732" y="1485718"/>
            <a:ext cx="11434" cy="403331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H="1" flipV="1">
            <a:off x="2251244" y="3477578"/>
            <a:ext cx="7779" cy="2071811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3"/>
          <p:cNvSpPr>
            <a:spLocks/>
          </p:cNvSpPr>
          <p:nvPr/>
        </p:nvSpPr>
        <p:spPr bwMode="auto">
          <a:xfrm>
            <a:off x="9131903" y="1980838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1885219" y="4629715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7262754" y="1879770"/>
            <a:ext cx="350583" cy="12508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外観確認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3709796" y="4469612"/>
            <a:ext cx="329899" cy="8813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8551127" y="35352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1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―</a:t>
            </a:r>
            <a:r>
              <a:rPr kumimoji="1" lang="ja-JP" altLang="en-US" sz="14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フローチャート: 代替処理 50"/>
          <p:cNvSpPr/>
          <p:nvPr/>
        </p:nvSpPr>
        <p:spPr>
          <a:xfrm>
            <a:off x="193268" y="666693"/>
            <a:ext cx="2936298" cy="397002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106841" y="763841"/>
            <a:ext cx="298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（８月２日～８月３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25794" y="1594963"/>
            <a:ext cx="32560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法第</a:t>
            </a:r>
            <a:r>
              <a:rPr lang="en-US" altLang="ja-JP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条第２項に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基づく要請の手続き　</a:t>
            </a:r>
            <a:endParaRPr lang="ja-JP" altLang="en-US" sz="1300" dirty="0"/>
          </a:p>
        </p:txBody>
      </p:sp>
      <p:sp>
        <p:nvSpPr>
          <p:cNvPr id="56" name="正方形/長方形 55"/>
          <p:cNvSpPr/>
          <p:nvPr/>
        </p:nvSpPr>
        <p:spPr>
          <a:xfrm>
            <a:off x="3037149" y="3631226"/>
            <a:ext cx="32560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法第</a:t>
            </a:r>
            <a:r>
              <a:rPr lang="en-US" altLang="ja-JP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条第３項に基づく命令の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　</a:t>
            </a:r>
            <a:endParaRPr lang="ja-JP" altLang="en-US" sz="1300" dirty="0"/>
          </a:p>
        </p:txBody>
      </p:sp>
      <p:sp>
        <p:nvSpPr>
          <p:cNvPr id="69" name="Freeform 13"/>
          <p:cNvSpPr>
            <a:spLocks/>
          </p:cNvSpPr>
          <p:nvPr/>
        </p:nvSpPr>
        <p:spPr bwMode="auto">
          <a:xfrm>
            <a:off x="7000523" y="1943951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399245" y="1517112"/>
            <a:ext cx="4805766" cy="17051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Freeform 13"/>
          <p:cNvSpPr>
            <a:spLocks/>
          </p:cNvSpPr>
          <p:nvPr/>
        </p:nvSpPr>
        <p:spPr bwMode="auto">
          <a:xfrm>
            <a:off x="5320992" y="1820250"/>
            <a:ext cx="129939" cy="1260238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6" name="Freeform 13"/>
          <p:cNvSpPr>
            <a:spLocks/>
          </p:cNvSpPr>
          <p:nvPr/>
        </p:nvSpPr>
        <p:spPr bwMode="auto">
          <a:xfrm>
            <a:off x="7786062" y="1915618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82669" y="1980838"/>
            <a:ext cx="4043877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大阪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府内の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飲食店約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店舗を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外観等（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）で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営業時間短縮への協力状況を確認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859187" y="1183352"/>
            <a:ext cx="1584017" cy="30777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※8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月１７日現在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12071" y="5636271"/>
            <a:ext cx="7127661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緊急事態宣言中（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5/31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）⇒　裁判所へ通知済　　　　　　　　 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　　　　裁判所へ通知済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 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1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kumimoji="1"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                                         裁判所へ通知に向け協議中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004301" y="6176183"/>
            <a:ext cx="2882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〃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（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6/ 1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～６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/20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）⇒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394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2846</TotalTime>
  <Words>278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282</cp:revision>
  <cp:lastPrinted>2021-08-17T04:19:43Z</cp:lastPrinted>
  <dcterms:created xsi:type="dcterms:W3CDTF">2021-05-06T08:00:56Z</dcterms:created>
  <dcterms:modified xsi:type="dcterms:W3CDTF">2021-08-18T01:53:38Z</dcterms:modified>
</cp:coreProperties>
</file>