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7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池　重一" initials="小池　重一" lastIdx="0" clrIdx="0">
    <p:extLst>
      <p:ext uri="{19B8F6BF-5375-455C-9EA6-DF929625EA0E}">
        <p15:presenceInfo xmlns:p15="http://schemas.microsoft.com/office/powerpoint/2012/main" userId="S-1-5-21-161959346-1900351369-444732941-140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18" autoAdjust="0"/>
    <p:restoredTop sz="94238" autoAdjust="0"/>
  </p:normalViewPr>
  <p:slideViewPr>
    <p:cSldViewPr snapToGrid="0">
      <p:cViewPr varScale="1">
        <p:scale>
          <a:sx n="70" d="100"/>
          <a:sy n="70" d="100"/>
        </p:scale>
        <p:origin x="57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59E0-AB93-49DC-91CC-74347FFC861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4B3-80B0-49FD-88C5-5E759B078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010-D148-4EF2-A582-963F2814BE19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2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03EE-5D66-48D4-A61C-08A23AD02E7E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45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8589-93AD-4B02-A88E-F5B4C8F10395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44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A54-EDF0-4846-82E9-C6102100546D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72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D26-99EF-4A65-A24B-FA1838B0D496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44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D11E-C289-4902-BE16-6BBCF2BBFE61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95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51D1-85AB-441D-A32A-FDC7724752C1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7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13A0-A228-4741-AC7B-03132AC08ADE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2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2C38-15C5-4AFD-BD82-2929483FC4CB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10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61F9-5180-4827-A651-535407A5BABC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5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2D7-EF0D-4AAE-983F-42A2F494FFDC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9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1C58-8C92-4A80-AE95-1AFEE88DAF3A}" type="datetime1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12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13252"/>
            <a:ext cx="12192000" cy="579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まん延防止等重点措置の実効性確保</a:t>
            </a:r>
            <a:endParaRPr lang="en-US" altLang="ja-JP" sz="2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97944" y="1424391"/>
            <a:ext cx="107991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　象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約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28,000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テイクアウト等除く府内約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58,000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店のうち、ゴールドステッカー申請店約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30,000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店を除く　　　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　　制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最大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班（２００人）体制（民間委託）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訪問時間　　１７：００～２０：００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　　容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まん延防止等重点措置の周知徹底、感染防止対策の指導・助言を行うとともに、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 ゴールドステッカーの申請を勧奨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</a:t>
            </a:r>
            <a:endParaRPr lang="ja-JP" altLang="en-US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7381" y="4050972"/>
            <a:ext cx="106040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　象　　　　約１００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,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０００店　　　　　　　　　　　　　　　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制　　　　最大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人体制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（民間委託）</a:t>
            </a: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訪問時間　　 ２０：００～２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：００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　　容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営業時間短縮要請にかかる現地確認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⇒　現地確認の結果、未協力店舗に対して、緊急事態宣言時と同様に府職員による実地調査を行い、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個別要請、命令等の法的措置を実施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8166" y="6097785"/>
            <a:ext cx="10744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その他の取組み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各市町村の協力のもと、青パト等により、外出自粛への協力の呼びかけを実施</a:t>
            </a:r>
            <a:r>
              <a:rPr lang="ja-JP" altLang="en-US" sz="2000" dirty="0" smtClean="0"/>
              <a:t>　　　　　　</a:t>
            </a:r>
            <a:endParaRPr lang="en-US" altLang="ja-JP" sz="2000" dirty="0"/>
          </a:p>
        </p:txBody>
      </p:sp>
      <p:sp>
        <p:nvSpPr>
          <p:cNvPr id="10" name="角丸四角形 9"/>
          <p:cNvSpPr/>
          <p:nvPr/>
        </p:nvSpPr>
        <p:spPr>
          <a:xfrm>
            <a:off x="483586" y="872387"/>
            <a:ext cx="2272706" cy="442674"/>
          </a:xfrm>
          <a:prstGeom prst="round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」見回り隊</a:t>
            </a:r>
            <a:endParaRPr lang="ja-JP" altLang="en-US" sz="2000" dirty="0"/>
          </a:p>
        </p:txBody>
      </p:sp>
      <p:sp>
        <p:nvSpPr>
          <p:cNvPr id="11" name="角丸四角形 10"/>
          <p:cNvSpPr/>
          <p:nvPr/>
        </p:nvSpPr>
        <p:spPr>
          <a:xfrm>
            <a:off x="513887" y="3508283"/>
            <a:ext cx="1691526" cy="442674"/>
          </a:xfrm>
          <a:prstGeom prst="round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夜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見回り隊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635495" y="125686"/>
            <a:ext cx="1161552" cy="3539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ts val="10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資料１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-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endParaRPr kumimoji="1" lang="ja-JP" altLang="en-US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62650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54671</TotalTime>
  <Words>304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Shigekazu Koike</dc:creator>
  <cp:revision>4100</cp:revision>
  <cp:lastPrinted>2021-07-08T02:08:57Z</cp:lastPrinted>
  <dcterms:created xsi:type="dcterms:W3CDTF">2018-03-24T05:17:02Z</dcterms:created>
  <dcterms:modified xsi:type="dcterms:W3CDTF">2021-07-08T03:01:54Z</dcterms:modified>
</cp:coreProperties>
</file>