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1273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池　重一" initials="小池　重一" lastIdx="0" clrIdx="0">
    <p:extLst>
      <p:ext uri="{19B8F6BF-5375-455C-9EA6-DF929625EA0E}">
        <p15:presenceInfo xmlns:p15="http://schemas.microsoft.com/office/powerpoint/2012/main" userId="S-1-5-21-161959346-1900351369-444732941-140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18" autoAdjust="0"/>
    <p:restoredTop sz="94238" autoAdjust="0"/>
  </p:normalViewPr>
  <p:slideViewPr>
    <p:cSldViewPr snapToGrid="0">
      <p:cViewPr varScale="1">
        <p:scale>
          <a:sx n="74" d="100"/>
          <a:sy n="74" d="100"/>
        </p:scale>
        <p:origin x="40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F59E0-AB93-49DC-91CC-74347FFC8612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5C4B3-80B0-49FD-88C5-5E759B0783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421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A010-D148-4EF2-A582-963F2814BE19}" type="datetime1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21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03EE-5D66-48D4-A61C-08A23AD02E7E}" type="datetime1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45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8589-93AD-4B02-A88E-F5B4C8F10395}" type="datetime1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445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DA54-EDF0-4846-82E9-C6102100546D}" type="datetime1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721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BD26-99EF-4A65-A24B-FA1838B0D496}" type="datetime1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44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D11E-C289-4902-BE16-6BBCF2BBFE61}" type="datetime1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957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51D1-85AB-441D-A32A-FDC7724752C1}" type="datetime1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7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C13A0-A228-4741-AC7B-03132AC08ADE}" type="datetime1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62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92C38-15C5-4AFD-BD82-2929483FC4CB}" type="datetime1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104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61F9-5180-4827-A651-535407A5BABC}" type="datetime1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5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792D7-EF0D-4AAE-983F-42A2F494FFDC}" type="datetime1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099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61C58-8C92-4A80-AE95-1AFEE88DAF3A}" type="datetime1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12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-13252"/>
            <a:ext cx="12192000" cy="682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2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まん延防止等重点措置の実効性確保</a:t>
            </a:r>
            <a:endParaRPr lang="en-US" altLang="ja-JP" sz="2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925" y="1267223"/>
            <a:ext cx="109711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　　象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約７０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,000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　　　　　　　　　　　　　　　　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体　　制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４００班（８００人）体制（府職員）（＋一部民間委託）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訪問時間　　１７：００～２０：００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内　　容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・ゴールドステッカー申請済の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店舗に対しては現地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確認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 ・ゴールド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ステッカ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ーを申請していない店舗に対しては酒類の提供を中止するよう指導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 ・ゴールドステッカーの申請を勧奨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</a:t>
            </a:r>
            <a:endParaRPr lang="ja-JP" altLang="en-US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25925" y="3950957"/>
            <a:ext cx="112029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　　象　　　　約１００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,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０００店　　　　　　　　　　　　　　　　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体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制　　　　最大５０人体制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（民間委託）</a:t>
            </a: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訪問時間　　 ２０：００～２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：００</a:t>
            </a:r>
            <a:endPara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内　　容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営業時間短縮要請にかかる現地確認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⇒　現地確認の結果、未協力店舗に対して、緊急事態宣言時と同様に府職員による実地調査を行い、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個別要請、命令等の法的措置を実施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3855" y="6083497"/>
            <a:ext cx="10744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その他の取組み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各市町村の協力のもと、青パト等により、外出自粛への協力の呼びかけを実施</a:t>
            </a:r>
            <a:r>
              <a:rPr lang="ja-JP" altLang="en-US" sz="2000" dirty="0" smtClean="0"/>
              <a:t>　　　　　　</a:t>
            </a:r>
            <a:endParaRPr lang="en-US" altLang="ja-JP" sz="2000" dirty="0"/>
          </a:p>
        </p:txBody>
      </p:sp>
      <p:sp>
        <p:nvSpPr>
          <p:cNvPr id="10" name="角丸四角形 9"/>
          <p:cNvSpPr/>
          <p:nvPr/>
        </p:nvSpPr>
        <p:spPr>
          <a:xfrm>
            <a:off x="283554" y="758083"/>
            <a:ext cx="2272706" cy="442674"/>
          </a:xfrm>
          <a:prstGeom prst="round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飲食店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」見回り隊</a:t>
            </a:r>
            <a:endParaRPr lang="ja-JP" altLang="en-US" sz="2000" dirty="0"/>
          </a:p>
        </p:txBody>
      </p:sp>
      <p:sp>
        <p:nvSpPr>
          <p:cNvPr id="11" name="角丸四角形 10"/>
          <p:cNvSpPr/>
          <p:nvPr/>
        </p:nvSpPr>
        <p:spPr>
          <a:xfrm>
            <a:off x="313855" y="3508283"/>
            <a:ext cx="1691526" cy="442674"/>
          </a:xfrm>
          <a:prstGeom prst="round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夜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見回り隊</a:t>
            </a:r>
            <a:endParaRPr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880754" y="99515"/>
            <a:ext cx="214811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b="1" dirty="0" smtClean="0"/>
              <a:t>資料</a:t>
            </a:r>
            <a:r>
              <a:rPr lang="ja-JP" altLang="en-US" sz="2400" b="1" dirty="0" smtClean="0"/>
              <a:t>１－２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9626507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54659</TotalTime>
  <Words>302</Words>
  <Application>Microsoft Office PowerPoint</Application>
  <PresentationFormat>ワイド画面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UD デジタル 教科書体 NK-B</vt:lpstr>
      <vt:lpstr>游ゴシック</vt:lpstr>
      <vt:lpstr>游ゴシック Light</vt:lpstr>
      <vt:lpstr>Arial</vt:lpstr>
      <vt:lpstr>Calibri</vt:lpstr>
      <vt:lpstr>Calibri Light</vt:lpstr>
      <vt:lpstr>3_Office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Shigekazu Koike</dc:creator>
  <cp:lastModifiedBy>馬場　祐二</cp:lastModifiedBy>
  <cp:revision>4097</cp:revision>
  <cp:lastPrinted>2021-06-18T04:43:09Z</cp:lastPrinted>
  <dcterms:created xsi:type="dcterms:W3CDTF">2018-03-24T05:17:02Z</dcterms:created>
  <dcterms:modified xsi:type="dcterms:W3CDTF">2021-06-18T05:05:49Z</dcterms:modified>
</cp:coreProperties>
</file>