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55" autoAdjust="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ishidaAr\Desktop\&#36039;&#26009;1-7&#38306;&#2041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19020669291339"/>
          <c:y val="0.1946481337720109"/>
          <c:w val="0.61278625328083991"/>
          <c:h val="0.73649427624363861"/>
        </c:manualLayout>
      </c:layout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BD38C-998C-40DB-BE87-9DC281C0F857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7802A-1AA6-4905-B79C-6B34CC54D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19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6B464-6240-4151-891E-AD664D07E5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5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19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09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5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98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3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0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05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2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12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0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4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8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正方形/長方形 121"/>
          <p:cNvSpPr/>
          <p:nvPr/>
        </p:nvSpPr>
        <p:spPr>
          <a:xfrm>
            <a:off x="3215950" y="4092682"/>
            <a:ext cx="2887762" cy="680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3246678" y="5684882"/>
            <a:ext cx="2843467" cy="4950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91" name="グラフ 90"/>
          <p:cNvGraphicFramePr>
            <a:graphicFrameLocks noChangeAspect="1"/>
          </p:cNvGraphicFramePr>
          <p:nvPr/>
        </p:nvGraphicFramePr>
        <p:xfrm>
          <a:off x="5009022" y="405201"/>
          <a:ext cx="998288" cy="87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1" name="グラフ 100"/>
          <p:cNvGraphicFramePr>
            <a:graphicFrameLocks noChangeAspect="1"/>
          </p:cNvGraphicFramePr>
          <p:nvPr/>
        </p:nvGraphicFramePr>
        <p:xfrm>
          <a:off x="4875148" y="412477"/>
          <a:ext cx="1228563" cy="87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0"/>
            <a:ext cx="9144000" cy="4204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飲食店「ス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マホ検査センター」の活用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EE09257-B19A-46B4-8595-8D8A558E65DB}"/>
              </a:ext>
            </a:extLst>
          </p:cNvPr>
          <p:cNvSpPr txBox="1"/>
          <p:nvPr/>
        </p:nvSpPr>
        <p:spPr>
          <a:xfrm>
            <a:off x="0" y="441243"/>
            <a:ext cx="91440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pc="-1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飲食店における感染を防止し、府民が安心して利用できる環境整備のため</a:t>
            </a:r>
            <a:r>
              <a:rPr lang="ja-JP" altLang="en-US" spc="-1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、少し</a:t>
            </a:r>
            <a:r>
              <a:rPr lang="ja-JP" altLang="en-US" spc="-1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でも</a:t>
            </a:r>
            <a:r>
              <a:rPr lang="ja-JP" altLang="en-US" spc="-1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</a:t>
            </a:r>
            <a:endParaRPr lang="en-US" altLang="ja-JP" spc="-15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pc="-1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pc="-1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のある従業員</a:t>
            </a:r>
            <a:r>
              <a:rPr lang="ja-JP" altLang="en-US" spc="-1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等が迅速に検査を受けることができるよう、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「スマホ検査センター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」を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設置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31899" y="1399413"/>
            <a:ext cx="1188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対象者</a:t>
            </a:r>
            <a:endParaRPr lang="en-US" altLang="ja-JP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21266" y="1991377"/>
            <a:ext cx="1188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kern="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運用開始</a:t>
            </a:r>
            <a:endParaRPr lang="en-US" altLang="ja-JP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31899" y="2546227"/>
            <a:ext cx="1188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内　容</a:t>
            </a:r>
            <a:endParaRPr lang="en-US" altLang="ja-JP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1292261" y="1368798"/>
            <a:ext cx="7633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府内の飲食店営業許可を受けている</a:t>
            </a:r>
            <a:r>
              <a:rPr lang="ja-JP" altLang="en-US" kern="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店舗</a:t>
            </a:r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（対象</a:t>
            </a:r>
            <a:r>
              <a:rPr lang="ja-JP" altLang="en-US" kern="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：約１０万施設）の従業員</a:t>
            </a:r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等</a:t>
            </a:r>
            <a:r>
              <a:rPr lang="ja-JP" altLang="en-US" kern="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</a:t>
            </a:r>
            <a:r>
              <a:rPr lang="ja-JP" altLang="en-US" kern="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少し</a:t>
            </a:r>
            <a:r>
              <a:rPr lang="ja-JP" altLang="en-US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でも</a:t>
            </a:r>
            <a:r>
              <a:rPr lang="ja-JP" altLang="en-US" kern="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症状が</a:t>
            </a:r>
            <a:r>
              <a:rPr lang="ja-JP" altLang="en-US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ある</a:t>
            </a:r>
            <a:r>
              <a:rPr lang="ja-JP" altLang="en-US" kern="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方</a:t>
            </a:r>
            <a:endParaRPr lang="ja-JP" altLang="en-US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B31C949-4A26-4EF1-8A57-667A7083045D}"/>
              </a:ext>
            </a:extLst>
          </p:cNvPr>
          <p:cNvSpPr txBox="1"/>
          <p:nvPr/>
        </p:nvSpPr>
        <p:spPr>
          <a:xfrm>
            <a:off x="1265497" y="2051854"/>
            <a:ext cx="860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６月１６日（水）　</a:t>
            </a:r>
            <a:r>
              <a:rPr lang="ja-JP" altLang="en-US" kern="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午前</a:t>
            </a:r>
            <a:r>
              <a:rPr lang="ja-JP" altLang="en-US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９時よりＷ</a:t>
            </a:r>
            <a:r>
              <a:rPr lang="en-US" altLang="ja-JP" kern="0" dirty="0" err="1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eb</a:t>
            </a:r>
            <a:r>
              <a:rPr lang="ja-JP" altLang="en-US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受付開始</a:t>
            </a:r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（申込は</a:t>
            </a:r>
            <a:r>
              <a:rPr lang="en-US" altLang="ja-JP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24</a:t>
            </a:r>
            <a:r>
              <a:rPr lang="ja-JP" altLang="en-US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時間対応）　　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19792" y="2494297"/>
            <a:ext cx="7595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有症状者への</a:t>
            </a:r>
            <a:r>
              <a:rPr lang="ja-JP" altLang="en-US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行政検査</a:t>
            </a:r>
            <a:endParaRPr lang="en-US" altLang="ja-JP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defRPr/>
            </a:pP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飲食店や受検者本人の</a:t>
            </a:r>
            <a:r>
              <a:rPr lang="ja-JP" altLang="en-US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費用負担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なし</a:t>
            </a:r>
            <a:endParaRPr lang="en-US" altLang="ja-JP" b="1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defRPr/>
            </a:pP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のある従業員等は、検体採取容器を郵送で受け取り、検体採取、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業者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defRPr/>
            </a:pP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が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回収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ja-JP" altLang="en-US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00704" y="3775163"/>
            <a:ext cx="2692409" cy="1785666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14CA711-B71D-4DFE-9D76-C3E34FDFCF8F}"/>
              </a:ext>
            </a:extLst>
          </p:cNvPr>
          <p:cNvSpPr txBox="1"/>
          <p:nvPr/>
        </p:nvSpPr>
        <p:spPr>
          <a:xfrm>
            <a:off x="400704" y="3775276"/>
            <a:ext cx="2680085" cy="338554"/>
          </a:xfrm>
          <a:prstGeom prst="rect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kern="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飲食店</a:t>
            </a:r>
            <a:endParaRPr lang="en-US" altLang="ja-JP" sz="1600" kern="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27025" y="4179379"/>
            <a:ext cx="2306956" cy="325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65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店長・コロナ対策リーダー等</a:t>
            </a:r>
            <a:r>
              <a:rPr lang="ja-JP" altLang="en-US" sz="13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3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96301" y="4605465"/>
            <a:ext cx="113385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①症状が</a:t>
            </a:r>
            <a:r>
              <a:rPr lang="ja-JP" altLang="en-US" sz="112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ある　</a:t>
            </a:r>
            <a:endParaRPr lang="en-US" altLang="ja-JP" sz="1125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125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旨連絡</a:t>
            </a:r>
            <a:endParaRPr lang="en-US" altLang="ja-JP" sz="112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519003" y="5089484"/>
            <a:ext cx="2314978" cy="373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650"/>
              </a:lnSpc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症状のある従業員等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124864" y="4611141"/>
            <a:ext cx="100269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⑨検査結果</a:t>
            </a:r>
            <a:endParaRPr lang="en-US" altLang="ja-JP" sz="112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報告</a:t>
            </a:r>
            <a:endParaRPr lang="en-US" altLang="ja-JP" sz="112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BDC3D2C-C718-4F2C-9BF2-3C968CC21CA6}"/>
              </a:ext>
            </a:extLst>
          </p:cNvPr>
          <p:cNvSpPr txBox="1"/>
          <p:nvPr/>
        </p:nvSpPr>
        <p:spPr>
          <a:xfrm>
            <a:off x="469750" y="5562379"/>
            <a:ext cx="553998" cy="14102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⑧</a:t>
            </a:r>
            <a:r>
              <a:rPr lang="ja-JP" altLang="en-US" sz="12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（陽性の場合）</a:t>
            </a:r>
            <a:endParaRPr lang="en-US" altLang="ja-JP" sz="12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検査結果通知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060040" y="6349242"/>
            <a:ext cx="1723166" cy="4677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陽性者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の対応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（届出・疫学調査など）</a:t>
            </a:r>
            <a:endParaRPr lang="en-US" altLang="ja-JP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14CA711-B71D-4DFE-9D76-C3E34FDFCF8F}"/>
              </a:ext>
            </a:extLst>
          </p:cNvPr>
          <p:cNvSpPr txBox="1"/>
          <p:nvPr/>
        </p:nvSpPr>
        <p:spPr>
          <a:xfrm>
            <a:off x="1060039" y="6010609"/>
            <a:ext cx="1731303" cy="338554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kern="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保健所</a:t>
            </a:r>
            <a:endParaRPr lang="en-US" altLang="ja-JP" sz="1600" kern="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310526" y="4082219"/>
            <a:ext cx="2505174" cy="1392753"/>
          </a:xfrm>
          <a:prstGeom prst="rect">
            <a:avLst/>
          </a:prstGeom>
          <a:solidFill>
            <a:schemeClr val="lt1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914CA711-B71D-4DFE-9D76-C3E34FDFCF8F}"/>
              </a:ext>
            </a:extLst>
          </p:cNvPr>
          <p:cNvSpPr txBox="1"/>
          <p:nvPr/>
        </p:nvSpPr>
        <p:spPr>
          <a:xfrm>
            <a:off x="6325579" y="3740614"/>
            <a:ext cx="2490724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kern="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飲食店スマホ検査センター</a:t>
            </a:r>
            <a:endParaRPr lang="en-US" altLang="ja-JP" sz="1600" kern="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6" name="図 85">
            <a:extLst>
              <a:ext uri="{FF2B5EF4-FFF2-40B4-BE49-F238E27FC236}">
                <a16:creationId xmlns:a16="http://schemas.microsoft.com/office/drawing/2014/main" id="{5067B8FE-EB2E-4791-8E7E-7A3F04C858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75" y="4244760"/>
            <a:ext cx="842009" cy="879939"/>
          </a:xfrm>
          <a:prstGeom prst="rect">
            <a:avLst/>
          </a:prstGeom>
        </p:spPr>
      </p:pic>
      <p:sp>
        <p:nvSpPr>
          <p:cNvPr id="87" name="正方形/長方形 86"/>
          <p:cNvSpPr/>
          <p:nvPr/>
        </p:nvSpPr>
        <p:spPr>
          <a:xfrm>
            <a:off x="7036696" y="5171597"/>
            <a:ext cx="1779004" cy="35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夜間・休日も申し込み可</a:t>
            </a:r>
            <a:endParaRPr kumimoji="1" lang="ja-JP" altLang="en-US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914CA711-B71D-4DFE-9D76-C3E34FDFCF8F}"/>
              </a:ext>
            </a:extLst>
          </p:cNvPr>
          <p:cNvSpPr txBox="1"/>
          <p:nvPr/>
        </p:nvSpPr>
        <p:spPr>
          <a:xfrm>
            <a:off x="6831298" y="6349163"/>
            <a:ext cx="1956854" cy="338554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kern="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検査機関</a:t>
            </a:r>
            <a:endParaRPr lang="en-US" altLang="ja-JP" sz="1600" kern="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8085892" y="5478023"/>
            <a:ext cx="369332" cy="9809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⑤検査依頼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069168" y="5464131"/>
            <a:ext cx="369332" cy="897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⑥結果送付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2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5400000">
            <a:off x="7728198" y="5913613"/>
            <a:ext cx="648000" cy="108000"/>
          </a:xfrm>
          <a:prstGeom prst="rightArrow">
            <a:avLst>
              <a:gd name="adj1" fmla="val 50000"/>
              <a:gd name="adj2" fmla="val 9506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6200000">
            <a:off x="7169103" y="5886868"/>
            <a:ext cx="648000" cy="108000"/>
          </a:xfrm>
          <a:prstGeom prst="rightArrow">
            <a:avLst>
              <a:gd name="adj1" fmla="val 50000"/>
              <a:gd name="adj2" fmla="val 8049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24C169E-ADAA-455B-80DA-FD979F286A8C}"/>
              </a:ext>
            </a:extLst>
          </p:cNvPr>
          <p:cNvSpPr txBox="1"/>
          <p:nvPr/>
        </p:nvSpPr>
        <p:spPr>
          <a:xfrm>
            <a:off x="3274776" y="4319282"/>
            <a:ext cx="3050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②スマートフォン等から</a:t>
            </a:r>
            <a:r>
              <a:rPr lang="en-US" altLang="ja-JP" sz="1200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WEB</a:t>
            </a:r>
            <a:r>
              <a:rPr lang="ja-JP" altLang="en-US" sz="1200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で検査申込</a:t>
            </a:r>
            <a:endParaRPr lang="en-US" altLang="ja-JP" sz="1200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693386" y="4885891"/>
            <a:ext cx="2172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③検体採取容器等の郵送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5CCC21F2-4DC8-477D-AE48-438846242657}"/>
              </a:ext>
            </a:extLst>
          </p:cNvPr>
          <p:cNvSpPr txBox="1"/>
          <p:nvPr/>
        </p:nvSpPr>
        <p:spPr>
          <a:xfrm>
            <a:off x="3555983" y="6564350"/>
            <a:ext cx="269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</a:t>
            </a:r>
            <a:r>
              <a:rPr lang="ja-JP" altLang="en-US" sz="12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検査結果通知（陽性、陰性）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825318" y="5315472"/>
            <a:ext cx="1804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④回収業者検体回収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24C169E-ADAA-455B-80DA-FD979F286A8C}"/>
              </a:ext>
            </a:extLst>
          </p:cNvPr>
          <p:cNvSpPr txBox="1"/>
          <p:nvPr/>
        </p:nvSpPr>
        <p:spPr>
          <a:xfrm>
            <a:off x="3673294" y="5717890"/>
            <a:ext cx="2854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⑦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（陰性の場合）</a:t>
            </a:r>
            <a:r>
              <a:rPr lang="ja-JP" altLang="en-US" sz="1200" kern="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検査結果通知</a:t>
            </a:r>
            <a:endParaRPr lang="en-US" altLang="ja-JP" sz="1200" kern="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9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>
            <a:off x="2892207" y="4220913"/>
            <a:ext cx="3420000" cy="108000"/>
          </a:xfrm>
          <a:prstGeom prst="rightArrow">
            <a:avLst>
              <a:gd name="adj1" fmla="val 50000"/>
              <a:gd name="adj2" fmla="val 12844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0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>
            <a:off x="3270762" y="4598678"/>
            <a:ext cx="3024000" cy="108000"/>
          </a:xfrm>
          <a:prstGeom prst="rightArrow">
            <a:avLst>
              <a:gd name="adj1" fmla="val 50000"/>
              <a:gd name="adj2" fmla="val 12844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2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9263852">
            <a:off x="2705973" y="4814630"/>
            <a:ext cx="720000" cy="72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flipH="1">
            <a:off x="2821318" y="5123407"/>
            <a:ext cx="3456000" cy="108000"/>
          </a:xfrm>
          <a:prstGeom prst="rightArrow">
            <a:avLst>
              <a:gd name="adj1" fmla="val 50000"/>
              <a:gd name="adj2" fmla="val 128441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5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0800000">
            <a:off x="2807445" y="6482483"/>
            <a:ext cx="3780000" cy="108000"/>
          </a:xfrm>
          <a:prstGeom prst="rightArrow">
            <a:avLst>
              <a:gd name="adj1" fmla="val 50000"/>
              <a:gd name="adj2" fmla="val 128441"/>
            </a:avLst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6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5400000">
            <a:off x="6097611" y="5982023"/>
            <a:ext cx="108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8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4735448">
            <a:off x="2533763" y="5750638"/>
            <a:ext cx="684000" cy="108000"/>
          </a:xfrm>
          <a:prstGeom prst="rightArrow">
            <a:avLst>
              <a:gd name="adj1" fmla="val 50000"/>
              <a:gd name="adj2" fmla="val 128441"/>
            </a:avLst>
          </a:prstGeom>
          <a:solidFill>
            <a:schemeClr val="accent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9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>
            <a:off x="3013918" y="6029685"/>
            <a:ext cx="3420000" cy="72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0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5400000">
            <a:off x="6135871" y="5755003"/>
            <a:ext cx="612000" cy="72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11" name="グループ化 110"/>
          <p:cNvGrpSpPr/>
          <p:nvPr/>
        </p:nvGrpSpPr>
        <p:grpSpPr>
          <a:xfrm>
            <a:off x="383784" y="3304909"/>
            <a:ext cx="827624" cy="849379"/>
            <a:chOff x="2226234" y="1999577"/>
            <a:chExt cx="903498" cy="942880"/>
          </a:xfrm>
        </p:grpSpPr>
        <p:pic>
          <p:nvPicPr>
            <p:cNvPr id="112" name="図 1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6234" y="1999577"/>
              <a:ext cx="835742" cy="786525"/>
            </a:xfrm>
            <a:prstGeom prst="rect">
              <a:avLst/>
            </a:prstGeom>
          </p:spPr>
        </p:pic>
        <p:pic>
          <p:nvPicPr>
            <p:cNvPr id="113" name="図 1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8641" y="2402918"/>
              <a:ext cx="285864" cy="539539"/>
            </a:xfrm>
            <a:prstGeom prst="rect">
              <a:avLst/>
            </a:prstGeom>
          </p:spPr>
        </p:pic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900" y="2402918"/>
              <a:ext cx="285832" cy="539477"/>
            </a:xfrm>
            <a:prstGeom prst="rect">
              <a:avLst/>
            </a:prstGeom>
          </p:spPr>
        </p:pic>
      </p:grpSp>
      <p:grpSp>
        <p:nvGrpSpPr>
          <p:cNvPr id="115" name="グループ化 114"/>
          <p:cNvGrpSpPr/>
          <p:nvPr/>
        </p:nvGrpSpPr>
        <p:grpSpPr>
          <a:xfrm>
            <a:off x="3270321" y="3712037"/>
            <a:ext cx="438219" cy="532723"/>
            <a:chOff x="10475686" y="2798954"/>
            <a:chExt cx="1530901" cy="1768073"/>
          </a:xfrm>
        </p:grpSpPr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8BBD991E-7B50-414A-A2FE-CB6E4F38D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5686" y="2798954"/>
              <a:ext cx="1530901" cy="1768073"/>
            </a:xfrm>
            <a:prstGeom prst="rect">
              <a:avLst/>
            </a:prstGeom>
          </p:spPr>
        </p:pic>
        <p:pic>
          <p:nvPicPr>
            <p:cNvPr id="117" name="図 116"/>
            <p:cNvPicPr>
              <a:picLocks noChangeAspect="1"/>
            </p:cNvPicPr>
            <p:nvPr/>
          </p:nvPicPr>
          <p:blipFill rotWithShape="1">
            <a:blip r:embed="rId10"/>
            <a:srcRect t="3083" r="23692"/>
            <a:stretch/>
          </p:blipFill>
          <p:spPr>
            <a:xfrm>
              <a:off x="10750838" y="3012880"/>
              <a:ext cx="972831" cy="1215208"/>
            </a:xfrm>
            <a:prstGeom prst="rect">
              <a:avLst/>
            </a:prstGeom>
          </p:spPr>
        </p:pic>
      </p:grpSp>
      <p:grpSp>
        <p:nvGrpSpPr>
          <p:cNvPr id="118" name="グループ化 117"/>
          <p:cNvGrpSpPr/>
          <p:nvPr/>
        </p:nvGrpSpPr>
        <p:grpSpPr>
          <a:xfrm>
            <a:off x="3251736" y="5462250"/>
            <a:ext cx="438219" cy="532723"/>
            <a:chOff x="10475686" y="2798954"/>
            <a:chExt cx="1530901" cy="1768073"/>
          </a:xfrm>
        </p:grpSpPr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8BBD991E-7B50-414A-A2FE-CB6E4F38D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5686" y="2798954"/>
              <a:ext cx="1530901" cy="1768073"/>
            </a:xfrm>
            <a:prstGeom prst="rect">
              <a:avLst/>
            </a:prstGeom>
          </p:spPr>
        </p:pic>
        <p:pic>
          <p:nvPicPr>
            <p:cNvPr id="120" name="図 119"/>
            <p:cNvPicPr>
              <a:picLocks noChangeAspect="1"/>
            </p:cNvPicPr>
            <p:nvPr/>
          </p:nvPicPr>
          <p:blipFill rotWithShape="1">
            <a:blip r:embed="rId10"/>
            <a:srcRect t="3083" r="23692"/>
            <a:stretch/>
          </p:blipFill>
          <p:spPr>
            <a:xfrm>
              <a:off x="10750838" y="3012880"/>
              <a:ext cx="972831" cy="1215208"/>
            </a:xfrm>
            <a:prstGeom prst="rect">
              <a:avLst/>
            </a:prstGeom>
          </p:spPr>
        </p:pic>
      </p:grpSp>
      <p:grpSp>
        <p:nvGrpSpPr>
          <p:cNvPr id="123" name="グループ化 122"/>
          <p:cNvGrpSpPr/>
          <p:nvPr/>
        </p:nvGrpSpPr>
        <p:grpSpPr>
          <a:xfrm>
            <a:off x="2821318" y="5267057"/>
            <a:ext cx="3492000" cy="108000"/>
            <a:chOff x="2493739" y="3810460"/>
            <a:chExt cx="3944723" cy="238489"/>
          </a:xfrm>
        </p:grpSpPr>
        <p:sp>
          <p:nvSpPr>
            <p:cNvPr id="124" name="矢印: 右 12">
              <a:extLst>
                <a:ext uri="{FF2B5EF4-FFF2-40B4-BE49-F238E27FC236}">
                  <a16:creationId xmlns:a16="http://schemas.microsoft.com/office/drawing/2014/main" id="{4C631659-BA1E-4E7E-AC18-FDE6830A4676}"/>
                </a:ext>
              </a:extLst>
            </p:cNvPr>
            <p:cNvSpPr/>
            <p:nvPr/>
          </p:nvSpPr>
          <p:spPr>
            <a:xfrm flipH="1">
              <a:off x="2493739" y="3812834"/>
              <a:ext cx="2603718" cy="236115"/>
            </a:xfrm>
            <a:prstGeom prst="rightArrow">
              <a:avLst>
                <a:gd name="adj1" fmla="val 50000"/>
                <a:gd name="adj2" fmla="val 128441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965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25" name="矢印: 右 12">
              <a:extLst>
                <a:ext uri="{FF2B5EF4-FFF2-40B4-BE49-F238E27FC236}">
                  <a16:creationId xmlns:a16="http://schemas.microsoft.com/office/drawing/2014/main" id="{4C631659-BA1E-4E7E-AC18-FDE6830A4676}"/>
                </a:ext>
              </a:extLst>
            </p:cNvPr>
            <p:cNvSpPr/>
            <p:nvPr/>
          </p:nvSpPr>
          <p:spPr>
            <a:xfrm rot="10800000" flipH="1">
              <a:off x="2926786" y="3810460"/>
              <a:ext cx="3511676" cy="238489"/>
            </a:xfrm>
            <a:prstGeom prst="rightArrow">
              <a:avLst>
                <a:gd name="adj1" fmla="val 50000"/>
                <a:gd name="adj2" fmla="val 11067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965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26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6200000">
            <a:off x="1103497" y="5648489"/>
            <a:ext cx="504000" cy="180000"/>
          </a:xfrm>
          <a:prstGeom prst="rightArrow">
            <a:avLst>
              <a:gd name="adj1" fmla="val 50000"/>
              <a:gd name="adj2" fmla="val 804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7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6200000">
            <a:off x="1855273" y="4707216"/>
            <a:ext cx="504000" cy="180000"/>
          </a:xfrm>
          <a:prstGeom prst="rightArrow">
            <a:avLst>
              <a:gd name="adj1" fmla="val 50000"/>
              <a:gd name="adj2" fmla="val 804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8" name="矢印: 右 12">
            <a:extLst>
              <a:ext uri="{FF2B5EF4-FFF2-40B4-BE49-F238E27FC236}">
                <a16:creationId xmlns:a16="http://schemas.microsoft.com/office/drawing/2014/main" id="{4C631659-BA1E-4E7E-AC18-FDE6830A4676}"/>
              </a:ext>
            </a:extLst>
          </p:cNvPr>
          <p:cNvSpPr/>
          <p:nvPr/>
        </p:nvSpPr>
        <p:spPr>
          <a:xfrm rot="16200000">
            <a:off x="590506" y="4724766"/>
            <a:ext cx="504000" cy="180000"/>
          </a:xfrm>
          <a:prstGeom prst="rightArrow">
            <a:avLst>
              <a:gd name="adj1" fmla="val 50000"/>
              <a:gd name="adj2" fmla="val 8049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5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771679" y="44656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資料２ｰ３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65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2666</TotalTime>
  <Words>268</Words>
  <Application>Microsoft Office PowerPoint</Application>
  <PresentationFormat>画面に合わせる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revision>186</cp:revision>
  <cp:lastPrinted>2021-06-16T01:00:20Z</cp:lastPrinted>
  <dcterms:created xsi:type="dcterms:W3CDTF">2020-07-28T00:36:37Z</dcterms:created>
  <dcterms:modified xsi:type="dcterms:W3CDTF">2021-06-16T01:00:23Z</dcterms:modified>
</cp:coreProperties>
</file>