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912" y="72"/>
      </p:cViewPr>
      <p:guideLst>
        <p:guide orient="horz" pos="193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43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83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75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84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07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51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7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11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63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6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5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4E6E-616C-45F9-9E14-12F6B9E28F05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9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12817"/>
            <a:ext cx="9905999" cy="39241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95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営業時間短縮要請の実効性確保に向けた取組み</a:t>
            </a:r>
          </a:p>
        </p:txBody>
      </p:sp>
      <p:sp>
        <p:nvSpPr>
          <p:cNvPr id="26" name="Freeform 13"/>
          <p:cNvSpPr>
            <a:spLocks/>
          </p:cNvSpPr>
          <p:nvPr/>
        </p:nvSpPr>
        <p:spPr bwMode="auto">
          <a:xfrm>
            <a:off x="2082470" y="2128037"/>
            <a:ext cx="142513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5334123" y="2020053"/>
            <a:ext cx="1170000" cy="131625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④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協力要請の文書</a:t>
            </a:r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通知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3" name="Freeform 13"/>
          <p:cNvSpPr>
            <a:spLocks/>
          </p:cNvSpPr>
          <p:nvPr/>
        </p:nvSpPr>
        <p:spPr bwMode="auto">
          <a:xfrm>
            <a:off x="5163533" y="2139144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3662651" y="1977184"/>
            <a:ext cx="1462500" cy="131625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未協力店舗への実地調査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（府による指導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・助言）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2257485" y="1964941"/>
            <a:ext cx="1170000" cy="131625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未協力確認済店舗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（架電による確認）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" name="Freeform 13"/>
          <p:cNvSpPr>
            <a:spLocks/>
          </p:cNvSpPr>
          <p:nvPr/>
        </p:nvSpPr>
        <p:spPr bwMode="auto">
          <a:xfrm>
            <a:off x="3465469" y="2082487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463"/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auto">
          <a:xfrm>
            <a:off x="6784776" y="2040982"/>
            <a:ext cx="11115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⑤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個別店舗への要請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事前通知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  <a:p>
            <a:pPr algn="ctr"/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８１店舗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6008256" y="4331049"/>
            <a:ext cx="987298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⑨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営業時間短縮命令（通知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300" u="sng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1300" u="sng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６店舗</a:t>
            </a:r>
            <a:endParaRPr lang="en-US" altLang="ja-JP" sz="1300" u="sng" dirty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4670412" y="4319725"/>
            <a:ext cx="1000589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⑧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弁明の機会の付与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2W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４０店舗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7239331" y="4319725"/>
            <a:ext cx="11700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50" tIns="29250" rIns="29250" bIns="29250" rtlCol="0" anchor="t"/>
          <a:lstStyle/>
          <a:p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⑩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店舗への現地確認（命令違反の確認）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300" u="sng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lang="ja-JP" altLang="en-US" sz="1300" u="sng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endParaRPr lang="en-US" altLang="ja-JP" sz="1300" u="sng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8627803" y="4320922"/>
            <a:ext cx="9945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⑪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地方裁判所へ通知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（過料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2967712" y="4344718"/>
            <a:ext cx="1107459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⑦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短縮命令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事前通知</a:t>
            </a:r>
            <a:r>
              <a:rPr lang="en-US" altLang="ja-JP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４０店舗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r"/>
            <a:endParaRPr lang="en-US" altLang="ja-JP" sz="1138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0" name="二等辺三角形 69"/>
          <p:cNvSpPr/>
          <p:nvPr/>
        </p:nvSpPr>
        <p:spPr>
          <a:xfrm rot="5400000">
            <a:off x="3980160" y="4962306"/>
            <a:ext cx="1170000" cy="11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1" name="Freeform 13"/>
          <p:cNvSpPr>
            <a:spLocks/>
          </p:cNvSpPr>
          <p:nvPr/>
        </p:nvSpPr>
        <p:spPr bwMode="auto">
          <a:xfrm>
            <a:off x="6549920" y="2155131"/>
            <a:ext cx="131841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72" name="Freeform 13"/>
          <p:cNvSpPr>
            <a:spLocks/>
          </p:cNvSpPr>
          <p:nvPr/>
        </p:nvSpPr>
        <p:spPr bwMode="auto">
          <a:xfrm>
            <a:off x="8296809" y="2179926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8448435" y="2057821"/>
            <a:ext cx="10530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⑥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個別店舗への要請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通知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  <a:p>
            <a:pPr algn="ctr"/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７７店舗</a:t>
            </a:r>
            <a:endParaRPr lang="ja-JP" altLang="en-US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7" name="二等辺三角形 86"/>
          <p:cNvSpPr/>
          <p:nvPr/>
        </p:nvSpPr>
        <p:spPr>
          <a:xfrm rot="5400000">
            <a:off x="5221497" y="4934211"/>
            <a:ext cx="1170000" cy="11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8" name="二等辺三角形 87"/>
          <p:cNvSpPr/>
          <p:nvPr/>
        </p:nvSpPr>
        <p:spPr>
          <a:xfrm rot="5400000">
            <a:off x="6518835" y="4944343"/>
            <a:ext cx="1170000" cy="11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9" name="二等辺三角形 88"/>
          <p:cNvSpPr/>
          <p:nvPr/>
        </p:nvSpPr>
        <p:spPr>
          <a:xfrm rot="5400000">
            <a:off x="7935487" y="4907968"/>
            <a:ext cx="1170000" cy="11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0" name="Rectangle 7"/>
          <p:cNvSpPr>
            <a:spLocks noChangeArrowheads="1"/>
          </p:cNvSpPr>
          <p:nvPr/>
        </p:nvSpPr>
        <p:spPr bwMode="auto">
          <a:xfrm>
            <a:off x="32295" y="1966196"/>
            <a:ext cx="1999242" cy="298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〇まん延防止等重点措置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期間中（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５～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24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）の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協力要請の文書通知を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行った店舗</a:t>
            </a: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１０９店舗　（大阪市内）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4/25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以降、外観等に</a:t>
            </a:r>
            <a:r>
              <a:rPr lang="ja-JP" altLang="en-US" sz="13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3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現地確認を行った結果、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営業中と思われる店舗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74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店舗（大阪市外</a:t>
            </a:r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3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3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通報のあった店舗等</a:t>
            </a:r>
            <a:endParaRPr lang="ja-JP" altLang="en-US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約１，０００店舗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 flipV="1">
            <a:off x="6725837" y="1550964"/>
            <a:ext cx="10816" cy="2340000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V="1">
            <a:off x="2652904" y="5820557"/>
            <a:ext cx="7107750" cy="30361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2671151" y="3928202"/>
            <a:ext cx="4065750" cy="19082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6725837" y="1564784"/>
            <a:ext cx="3042000" cy="15179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 flipV="1">
            <a:off x="9763294" y="1574550"/>
            <a:ext cx="0" cy="4241250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V="1">
            <a:off x="2663372" y="3927024"/>
            <a:ext cx="0" cy="1959750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reeform 13"/>
          <p:cNvSpPr>
            <a:spLocks/>
          </p:cNvSpPr>
          <p:nvPr/>
        </p:nvSpPr>
        <p:spPr bwMode="auto">
          <a:xfrm>
            <a:off x="9544031" y="2185581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104" name="二等辺三角形 103"/>
          <p:cNvSpPr/>
          <p:nvPr/>
        </p:nvSpPr>
        <p:spPr>
          <a:xfrm rot="5400000">
            <a:off x="2297347" y="4930674"/>
            <a:ext cx="1170000" cy="11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862864" y="1624803"/>
            <a:ext cx="297463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法</a:t>
            </a:r>
            <a:r>
              <a:rPr lang="en-US" altLang="ja-JP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条第２項に基づく要請の手続き　　　　</a:t>
            </a:r>
            <a:endParaRPr lang="ja-JP" altLang="ja-JP" sz="13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7914804" y="2465763"/>
            <a:ext cx="350583" cy="8813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74295" tIns="37148" rIns="74295" bIns="3714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実地調査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4121924" y="4770571"/>
            <a:ext cx="329899" cy="8813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74295" tIns="37148" rIns="74295" bIns="3714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実地調査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8690660" y="55779"/>
            <a:ext cx="1161552" cy="3234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資料２ｰ１</a:t>
            </a:r>
            <a:endParaRPr kumimoji="1" lang="ja-JP" altLang="en-US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9" name="フローチャート: 代替処理 58"/>
          <p:cNvSpPr/>
          <p:nvPr/>
        </p:nvSpPr>
        <p:spPr>
          <a:xfrm>
            <a:off x="96958" y="566334"/>
            <a:ext cx="3302590" cy="396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緊急事態措置期間</a:t>
            </a:r>
            <a:endParaRPr lang="ja-JP" altLang="ja-JP" sz="22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344848" y="638024"/>
            <a:ext cx="262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日～６月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日）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697288" y="643879"/>
            <a:ext cx="2029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６月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14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日時点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4801" y="1071308"/>
            <a:ext cx="3837498" cy="58477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大阪府内の飲食店約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万店舗を外観等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分）で確認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801158" y="4051032"/>
            <a:ext cx="297463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法</a:t>
            </a:r>
            <a:r>
              <a:rPr lang="en-US" altLang="ja-JP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条第３項に基づく命令の手続き　　　　</a:t>
            </a:r>
            <a:endParaRPr lang="ja-JP" altLang="ja-JP" sz="13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008256" y="5956430"/>
            <a:ext cx="40583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1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1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11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は、緊急事態宣言再延長以前（</a:t>
            </a:r>
            <a:r>
              <a:rPr kumimoji="1" lang="en-US" altLang="ja-JP" sz="11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4/25</a:t>
            </a:r>
            <a:r>
              <a:rPr kumimoji="1" lang="ja-JP" altLang="en-US" sz="11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kumimoji="1" lang="en-US" altLang="ja-JP" sz="11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5/31</a:t>
            </a:r>
            <a:r>
              <a:rPr kumimoji="1" lang="ja-JP" altLang="en-US" sz="11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）に</a:t>
            </a:r>
            <a:endParaRPr kumimoji="1" lang="en-US" altLang="ja-JP" sz="11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1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　　　命令を発出した店舗</a:t>
            </a:r>
            <a:endParaRPr kumimoji="1" lang="en-US" altLang="ja-JP" sz="11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7545264" y="3640386"/>
            <a:ext cx="2014927" cy="394716"/>
          </a:xfrm>
          <a:prstGeom prst="wedgeRectCallout">
            <a:avLst>
              <a:gd name="adj1" fmla="val -4893"/>
              <a:gd name="adj2" fmla="val 1245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地方裁判所への通知手続き中</a:t>
            </a:r>
            <a:endParaRPr kumimoji="1" lang="en-US" altLang="ja-JP" sz="105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１１店舗</a:t>
            </a:r>
            <a:endParaRPr kumimoji="1" lang="ja-JP" altLang="en-US" sz="105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206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2387</TotalTime>
  <Words>333</Words>
  <Application>Microsoft Office PowerPoint</Application>
  <PresentationFormat>A4 210 x 297 mm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南　道行</dc:creator>
  <cp:revision>199</cp:revision>
  <cp:lastPrinted>2021-06-15T05:17:12Z</cp:lastPrinted>
  <dcterms:created xsi:type="dcterms:W3CDTF">2021-05-06T08:00:56Z</dcterms:created>
  <dcterms:modified xsi:type="dcterms:W3CDTF">2021-06-16T00:58:38Z</dcterms:modified>
</cp:coreProperties>
</file>