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9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61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196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11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38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45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95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333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29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21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40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7174D-D74B-4EB0-AB50-1B43B880279B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87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130679"/>
            <a:ext cx="9144000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府有施設等の取扱いについて　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70120" y="978369"/>
            <a:ext cx="8885873" cy="36428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人出の抑制をはかるため、以下の府有施設を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休館（実施期間：６月１日</a:t>
            </a: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６月</a:t>
            </a: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府有施設のうち、</a:t>
            </a:r>
            <a:r>
              <a:rPr kumimoji="1"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不特定多数の方が集まる集客施設を原則休館</a:t>
            </a:r>
            <a:endParaRPr kumimoji="1" lang="en-US" altLang="ja-JP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例）博物館、文化芸術施設、図書館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万博記念公園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kumimoji="1"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事前予約図書の貸出サービス（利用者負担による郵送、平日窓口）等は実施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　府有施設のうち、</a:t>
            </a:r>
            <a:r>
              <a:rPr kumimoji="1"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貸館</a:t>
            </a:r>
            <a:r>
              <a:rPr kumimoji="1" lang="ja-JP" altLang="en-US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・貸</a:t>
            </a:r>
            <a:r>
              <a:rPr kumimoji="1"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会議室、体育館・競技場、公園（府営公園、府民の森）にある</a:t>
            </a:r>
            <a:endParaRPr kumimoji="1" lang="en-US" altLang="ja-JP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体育館</a:t>
            </a:r>
            <a:r>
              <a:rPr kumimoji="1" lang="ja-JP" altLang="en-US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テニスコート</a:t>
            </a:r>
            <a:r>
              <a:rPr kumimoji="1" lang="ja-JP" altLang="en-US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・野球場</a:t>
            </a:r>
            <a:r>
              <a:rPr kumimoji="1"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kumimoji="1" lang="ja-JP" altLang="en-US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貸施設の原則休館</a:t>
            </a:r>
            <a:endParaRPr kumimoji="1" lang="en-US" altLang="ja-JP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公園自体の利用は可。府が管理する公園駐車場は原則閉鎖するが、車いす利用な　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ど、自動車を使用しなければ来園が困難な方は、利用可。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②</a:t>
            </a: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の施設及び万博記念公園内の競技場等に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ついて、業務上必要な各種試験や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会議等の実施、全国大会等・イベントの無観客やオンライン開催</a:t>
            </a: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は、利用可。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534141" y="147122"/>
            <a:ext cx="1521853" cy="340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資料２－２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82913" y="531598"/>
            <a:ext cx="8885873" cy="3688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府有施設の休館</a:t>
            </a:r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75211" y="5096383"/>
            <a:ext cx="8880782" cy="8026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2700"/>
              </a:lnSpc>
            </a:pP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路上・公園等における集団での飲酒など、感染リスクが高い行動に対して必要な注意喚起等の取組を行う。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（実施期間：６月１日</a:t>
            </a: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６月</a:t>
            </a: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70120" y="6151686"/>
            <a:ext cx="8885873" cy="3688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「施設の休館」及び「道路・公園等での注意喚起等」について、府内市町村に対し、同様の　　</a:t>
            </a: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対応の協力を依頼</a:t>
            </a: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2912" y="4672692"/>
            <a:ext cx="8885873" cy="3688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府が管理する道路・公園等における注意喚起等について</a:t>
            </a: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852881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2031</TotalTime>
  <Words>347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小原　朋子</dc:creator>
  <cp:lastModifiedBy>松永　あかり</cp:lastModifiedBy>
  <cp:revision>92</cp:revision>
  <cp:lastPrinted>2021-05-28T06:07:47Z</cp:lastPrinted>
  <dcterms:created xsi:type="dcterms:W3CDTF">2019-12-25T02:12:14Z</dcterms:created>
  <dcterms:modified xsi:type="dcterms:W3CDTF">2021-05-28T08:43:54Z</dcterms:modified>
</cp:coreProperties>
</file>