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1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5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30679"/>
            <a:ext cx="914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府有施設等の取扱いについて　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0120" y="978369"/>
            <a:ext cx="8885873" cy="36428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人出の抑制をはかるため、以下の府有施設を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休館（実施期間：６月１日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府有施設のうち、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不特定多数の方が集まる集客施設を原則休館</a:t>
            </a:r>
            <a:endParaRPr kumimoji="1"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例）博物館、文化芸術施設、図書館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万博記念公園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事前予約図書の貸出サービス（利用者負担による郵送、平日窓口）等は実施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　府有施設のうち、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貸館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・貸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会議室、体育館・競技場、公園（府営公園、府民の森）にある</a:t>
            </a:r>
            <a:endParaRPr kumimoji="1"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体育館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テニスコート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・野球場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貸施設の原則休館</a:t>
            </a:r>
            <a:endParaRPr kumimoji="1" lang="en-US" altLang="ja-JP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公園自体の利用は可。府が管理する公園駐車場は原則閉鎖するが、車いす利用な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ど、自動車を使用しなければ来園が困難な方は、利用可。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の施設及び万博記念公園内の競技場等に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ついて、業務上必要な各種試験や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会議等の実施、全国大会等・イベントの無観客やオンライン開催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は、利用可。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34141" y="147122"/>
            <a:ext cx="1521853" cy="34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資料２－２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913" y="531598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府有施設の休館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5211" y="5096383"/>
            <a:ext cx="8880782" cy="802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7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路上・公園等における集団での飲酒など、感染リスクが高い行動に対して必要な注意喚起等の取組を行う。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（実施期間：６月１日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0120" y="6151686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「施設の休館」及び「道路・公園等での注意喚起等」について、府内市町村に対し、同様の　　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対応の協力を依頼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2912" y="4672692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府が管理する道路・公園等における注意喚起等について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85288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</TotalTime>
  <Words>347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松永　あかり</cp:lastModifiedBy>
  <cp:revision>92</cp:revision>
  <cp:lastPrinted>2021-05-28T06:07:47Z</cp:lastPrinted>
  <dcterms:created xsi:type="dcterms:W3CDTF">2019-12-25T02:12:14Z</dcterms:created>
  <dcterms:modified xsi:type="dcterms:W3CDTF">2021-05-28T08:43:54Z</dcterms:modified>
</cp:coreProperties>
</file>