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36" r:id="rId2"/>
    <p:sldId id="743" r:id="rId3"/>
    <p:sldId id="744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28B"/>
    <a:srgbClr val="FF6600"/>
    <a:srgbClr val="FF9999"/>
    <a:srgbClr val="FF6699"/>
    <a:srgbClr val="E7EDEF"/>
    <a:srgbClr val="99FF66"/>
    <a:srgbClr val="33CC33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3716" autoAdjust="0"/>
  </p:normalViewPr>
  <p:slideViewPr>
    <p:cSldViewPr snapToGrid="0">
      <p:cViewPr varScale="1">
        <p:scale>
          <a:sx n="70" d="100"/>
          <a:sy n="70" d="100"/>
        </p:scale>
        <p:origin x="6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799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263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940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A32F-0E8C-4D91-BAC6-EA2E81F1CF45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F179-10CB-45A6-B13C-93904DC17FE4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42DB-F35F-4377-94B7-B7ED4323D95B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83C5E-CF60-4334-9FD4-141CAC84472E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D1FA-B226-445F-B72F-F5654B8E355B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846-7A07-4EDA-B2BD-6340DA55CC0B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74D-5CAF-477E-894B-F08871D0771C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2300-6663-4891-BD5D-793907E96D35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E0D3-56EB-460F-ABA6-3FE4DA800664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1D72-1EAB-4C54-83FC-667B976995F2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1E87-BAE2-4B8B-8BEA-3C5827EB6F87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00F3-FD50-4284-B304-AA55E7B077B8}" type="datetime1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" y="0"/>
            <a:ext cx="12192001" cy="58291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399" y="648129"/>
            <a:ext cx="11887200" cy="64633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回対策本部会議資料（資料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）のシミュレーション（想定③のみ）に実測値をあてはめ。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までは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990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時点の新規陽性者数の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日間平均値）の横ばいとなり、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緊急事態措置開始後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週間）以降、第三波（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同じ前週比で減少する場合。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5363" y="6396335"/>
            <a:ext cx="5808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直近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週間の人口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人あたり新規陽性者数が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（ステージ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）を下回る日：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近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週間の人口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（ステージ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下回る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92245" y="107967"/>
            <a:ext cx="16473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資料１－３</a:t>
            </a:r>
            <a:endParaRPr kumimoji="1" lang="ja-JP" altLang="en-US" dirty="0"/>
          </a:p>
        </p:txBody>
      </p:sp>
      <p:sp>
        <p:nvSpPr>
          <p:cNvPr id="13" name="下矢印 12"/>
          <p:cNvSpPr/>
          <p:nvPr/>
        </p:nvSpPr>
        <p:spPr>
          <a:xfrm>
            <a:off x="6247299" y="2285045"/>
            <a:ext cx="479054" cy="43607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38223" y="1915713"/>
            <a:ext cx="2165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4/25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要請開始から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週間後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(5/9)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以降に減少傾向となる前提で試算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220021" y="6044417"/>
            <a:ext cx="116253" cy="192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30" y="1329322"/>
            <a:ext cx="11827265" cy="490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64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12204557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53046" y="1368194"/>
            <a:ext cx="1860547" cy="3785652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以下の想定でシミュレーションを実施。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5/8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ま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990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横ばいとなり、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第三波（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と同じ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前週比で減少する場合。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代以上の陽性者の割合を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代の新規陽性者数を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日時点の新規陽性者中の割合（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代以上の新規陽性者の重症率は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9.0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代の新規陽性者の重症率は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2.1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：第四波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(3/1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4/5)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における重症率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2662550" y="3540170"/>
            <a:ext cx="9031459" cy="0"/>
          </a:xfrm>
          <a:prstGeom prst="line">
            <a:avLst/>
          </a:prstGeom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662550" y="4245118"/>
            <a:ext cx="9031459" cy="0"/>
          </a:xfrm>
          <a:prstGeom prst="line">
            <a:avLst/>
          </a:prstGeom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角丸四角形吹き出し 4"/>
          <p:cNvSpPr/>
          <p:nvPr/>
        </p:nvSpPr>
        <p:spPr>
          <a:xfrm>
            <a:off x="2662550" y="2936311"/>
            <a:ext cx="1463041" cy="424739"/>
          </a:xfrm>
          <a:prstGeom prst="wedgeRoundRectCallout">
            <a:avLst>
              <a:gd name="adj1" fmla="val -1564"/>
              <a:gd name="adj2" fmla="val 7455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病床確保計画の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確保病床数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4010118" y="4383567"/>
            <a:ext cx="1888172" cy="466942"/>
          </a:xfrm>
          <a:prstGeom prst="wedgeRoundRectCallout">
            <a:avLst>
              <a:gd name="adj1" fmla="val -3487"/>
              <a:gd name="adj2" fmla="val -7909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確保病床数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床中の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病床使用率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(134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6416681"/>
            <a:ext cx="120841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陽性者数や重症率の設定の考え方は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日時点の数値に基づいてシミュレーションを実施しているが、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代以上の割合は直近の数値（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5/5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時点の新規陽性者中の割合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(7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)25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に基づきシミュレーションを追加実施。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今後、重症率や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新規陽性者中の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代以上の割合が増加（第三波では最大で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％程度）すると、重症者数は想定するシミュレーションの値より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増加する可能性あり。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030855" y="123243"/>
            <a:ext cx="3053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重症者数は、対応可能な軽症中等症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患者受入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機関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等に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おいて治療継続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している重症者を含む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7643446" y="5890847"/>
            <a:ext cx="168813" cy="225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558" y="811160"/>
            <a:ext cx="10205589" cy="553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09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1"/>
            <a:ext cx="12192000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368061" y="6407135"/>
            <a:ext cx="168813" cy="225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8" name="正方形/長方形 7"/>
          <p:cNvSpPr/>
          <p:nvPr/>
        </p:nvSpPr>
        <p:spPr>
          <a:xfrm>
            <a:off x="8935329" y="6407135"/>
            <a:ext cx="168813" cy="225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58" y="763049"/>
            <a:ext cx="6096528" cy="609652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567" y="763049"/>
            <a:ext cx="5883150" cy="609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09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9409</TotalTime>
  <Words>493</Words>
  <PresentationFormat>ワイド画面</PresentationFormat>
  <Paragraphs>36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2021-05-24T12:31:53Z</cp:lastPrinted>
  <dcterms:created xsi:type="dcterms:W3CDTF">2020-08-11T02:27:27Z</dcterms:created>
  <dcterms:modified xsi:type="dcterms:W3CDTF">2021-05-25T05:02:13Z</dcterms:modified>
</cp:coreProperties>
</file>