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6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07068"/>
            <a:ext cx="12496800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直近１週間は前週に比べ減少しているが、一日平均約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990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名であり、極めて高水準で推移。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（ゴールデンウイーク中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の検査数減少に伴い、６日以降の新規陽性者数の推移に留意が必要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代新規陽性者数は５月３日以降減少に転じ、他の年代も同様に減少傾向。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代未満の割合は減少している一方、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代以上は増加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し、陽性者に占める割合は３割弱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となり、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今後の重症病床の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更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なるひっ迫が懸念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推定感染日別陽性者数においては、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まん延防止等重点措置適用後は横ばいで推移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しており、新規陽性者数の指数関数的増加を抑えた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可能性はある。</a:t>
            </a:r>
            <a:endParaRPr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緊急事態宣言発令を国に要請した４月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日前後から新規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が減少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転じた可能性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があり、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緊急事態措置の効果の見極めが必要。　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（２）市内・市外居住者の発生動向（週・人口</a:t>
            </a:r>
            <a:r>
              <a:rPr lang="en-US" altLang="ja-JP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万人あたり）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週・人口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市内外居住の新規陽性者数は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、直近１週間で減少に転じている。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各保健所管内別新規陽性者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数は減少傾向にあるが、いずれ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もステージ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の基準を大きく超過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感染経路不明者の割合については依然６割を超過したままであり、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市内外ともに市中感染が多く発生。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（３）夜の街関連やクラスターの発生動向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新規陽性者に占める夜の街の関係者及び滞在者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の割合は直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近２週間で減少。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居酒屋・飲食店に滞在歴のある新規陽性者数は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、第三波緊急事態措置期間中ほどには減少していない。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滞在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では市内外ともに減少している。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クラスターは、施設関連が発生件数の約半数を占め、直近約１か月では医療機関関連が増加。大学・学校関連や企業事業所関連は大きな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減少傾向は見られない。一方、飲食・イベント等関連は急減。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資料１－４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新規陽性者の発生動向</a:t>
            </a: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328288"/>
            <a:ext cx="120950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重症病床及び軽症中等症病床いずれも緊急要請により、医療機関の協力のもと、臨時的に増床を行っているが、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重症病床使用率及び軽症中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等症使用率はいずれも極端にひっ迫した状態が続いており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、確保病床を上回る重症者数が発生している状態が続いている。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一般医療の一部制限も続いており、大阪府の医療提供体制は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限界を超えつつある状態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直近の新規陽性者数の平均値で試算した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シミュレーションでは、新規陽性者数がステージ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を下回るのは６月下旬となり、重症シミュレーショ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 ン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で赤信号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解除基準を満たすのは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６月中下旬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想定。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また、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療養者数シミュレーションでは、療養者数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は５月中旬まで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20,000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人程度となり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うち、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自宅療養が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16,000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人前後とな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可能性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52104" y="577985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医療提供体制の状況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03614" y="3831815"/>
            <a:ext cx="11991404" cy="892585"/>
          </a:xfrm>
          <a:prstGeom prst="roundRect">
            <a:avLst>
              <a:gd name="adj" fmla="val 1234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</a:t>
            </a:r>
            <a:r>
              <a:rPr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事態措置の延長により、府全域での接触機会の大幅な削減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によって、</a:t>
            </a:r>
            <a:r>
              <a:rPr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感染収束の速度を急速なものとし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、医療</a:t>
            </a:r>
            <a:r>
              <a:rPr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提供体制のひっ迫を早期に改善していくことが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52104" y="3329765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13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4115</TotalTime>
  <Words>700</Words>
  <Application>Microsoft Office PowerPoint</Application>
  <PresentationFormat>ワイド画面</PresentationFormat>
  <Paragraphs>41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28</cp:revision>
  <cp:lastPrinted>2021-04-13T18:43:48Z</cp:lastPrinted>
  <dcterms:created xsi:type="dcterms:W3CDTF">2020-07-15T08:05:42Z</dcterms:created>
  <dcterms:modified xsi:type="dcterms:W3CDTF">2021-05-06T04:00:51Z</dcterms:modified>
</cp:coreProperties>
</file>