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163543" y="1048701"/>
            <a:ext cx="8816913" cy="52322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■授業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・分散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登校や短縮授業は行わず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、通常形態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・ただし、感染リスクの高い活動は実施しない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・感染拡大により不安を感じて登校しない児童生徒等については、オンライン等を活用して</a:t>
            </a:r>
          </a:p>
          <a:p>
            <a:pPr marL="363538" indent="-363538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十分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な学習支援を行う</a:t>
            </a:r>
          </a:p>
          <a:p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■修学旅行、府県間の移動を伴う教育活動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・中止または延期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■部活動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・原則休止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・ただし、公式大会への出場等学校が必要があると判断する場合は、感染防止策を徹底したうえで、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活動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時間を短縮して実施する。この場合でも、感染リスクの高い活動は実施しない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　市町村立学校及び私立学校については、府立学校と同様の対応を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52236" y="87429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-4601"/>
            <a:ext cx="9144000" cy="7038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緊急事態宣言期間中の府立学校の</a:t>
            </a:r>
            <a:r>
              <a:rPr lang="ja-JP" altLang="en-US" b="1" smtClean="0">
                <a:ea typeface="メイリオ" panose="020B0604030504040204" pitchFamily="50" charset="-128"/>
                <a:cs typeface="Times New Roman" panose="02020603050405020304" pitchFamily="18" charset="0"/>
              </a:rPr>
              <a:t>教育活動</a:t>
            </a:r>
            <a:r>
              <a:rPr lang="ja-JP" altLang="ja-JP" b="1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ついて</a:t>
            </a:r>
            <a:endParaRPr lang="en-US" altLang="ja-JP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39206" y="456738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572125" y="80659"/>
            <a:ext cx="1408331" cy="3277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２－３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64024" y="3373208"/>
            <a:ext cx="7194176" cy="612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4625"/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これに加え、府内における校外学習等についても、中止または延期とする</a:t>
            </a:r>
            <a:endParaRPr kumimoji="1"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741768" y="3517844"/>
            <a:ext cx="349623" cy="3227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49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2700</TotalTime>
  <Words>220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廣瀨　令奈</cp:lastModifiedBy>
  <cp:revision>241</cp:revision>
  <cp:lastPrinted>2021-04-23T02:05:55Z</cp:lastPrinted>
  <dcterms:created xsi:type="dcterms:W3CDTF">2020-03-31T00:25:54Z</dcterms:created>
  <dcterms:modified xsi:type="dcterms:W3CDTF">2021-04-23T07:30:03Z</dcterms:modified>
</cp:coreProperties>
</file>