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30679"/>
            <a:ext cx="9144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府有施設等の取扱いについて　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0120" y="939732"/>
            <a:ext cx="8885873" cy="35879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人出の抑制をはかるため、以下の府有施設を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（実施期間：４月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不特定多数の方が集まる集客施設を原則休館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例）博物館、文化芸術施設、児童厚生施設、図書館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万博記念公園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利用者負担による郵送の貸出サービス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等は実施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・貸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会議室、体育館・競技場、公園（府営公園、府民の森）にある</a:t>
            </a:r>
            <a:endParaRPr kumimoji="1"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体育館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テニスコート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・野球場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貸施設の原則休館</a:t>
            </a:r>
            <a:endParaRPr kumimoji="1" lang="en-US" altLang="ja-JP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公園自体の利用は可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が管理する公園駐車場は原則閉鎖するが、車いす利用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　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ど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、自動車を使用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しなければ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来園が困難な方は、利用可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貸館・貸会議室等については、社会生活の維持に必要なもの、イベントの無観客開催、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オンライン開催については、利用可。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34141" y="147122"/>
            <a:ext cx="1521853" cy="34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資料２－</a:t>
            </a:r>
            <a:r>
              <a:rPr kumimoji="1" lang="ja-JP" altLang="en-US" sz="2000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2913" y="531598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府有施設の休館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5211" y="5006230"/>
            <a:ext cx="8793575" cy="802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700"/>
              </a:lnSpc>
            </a:pPr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路上・公園等における集団での飲酒など、感染リスクが高い行動に対して必要な注意喚起等の取組を行う。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（実施期間：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0120" y="6151686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「施設の休館」及び「道路・公園等での注意喚起等」について、府内市町村に対し、同様の　　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対応の協力を依頼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912" y="4582539"/>
            <a:ext cx="8885873" cy="368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府が管理する道路・公園等における注意喚起等について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89391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1722</TotalTime>
  <Words>339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小原　朋子</cp:lastModifiedBy>
  <cp:revision>20</cp:revision>
  <cp:lastPrinted>2021-04-23T09:34:29Z</cp:lastPrinted>
  <dcterms:created xsi:type="dcterms:W3CDTF">2019-12-25T02:12:14Z</dcterms:created>
  <dcterms:modified xsi:type="dcterms:W3CDTF">2021-04-23T09:48:50Z</dcterms:modified>
</cp:coreProperties>
</file>