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令和3年4月23日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9181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フローチャート: 代替処理 22"/>
          <p:cNvSpPr/>
          <p:nvPr/>
        </p:nvSpPr>
        <p:spPr>
          <a:xfrm>
            <a:off x="542189" y="1613781"/>
            <a:ext cx="144000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　制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518347" y="2855897"/>
            <a:ext cx="2643165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実効性確保の流れ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1500833" y="6482587"/>
            <a:ext cx="546589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17220" y="3420336"/>
            <a:ext cx="2133693" cy="16866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にかかる現地確認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3739150" y="3420336"/>
            <a:ext cx="376757" cy="1734065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7352186" y="3498571"/>
            <a:ext cx="1508841" cy="157326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協力要請の文書通知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84300" y="474593"/>
            <a:ext cx="119046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緊急事態宣言発令を受け、エリアを拡大し、</a:t>
            </a:r>
            <a:r>
              <a:rPr lang="ja-JP" altLang="en-US" sz="2200" b="1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</a:t>
            </a:r>
            <a:r>
              <a:rPr lang="ja-JP" altLang="en-US" sz="2200" b="1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</a:t>
            </a:r>
            <a:r>
              <a:rPr lang="ja-JP" altLang="en-US" sz="2200" b="1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内</a:t>
            </a:r>
            <a:r>
              <a:rPr lang="ja-JP" altLang="en-US" sz="2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の飲食店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（約１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万店）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を対象に、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営業時間短縮要請（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時まで）及び酒類の提供自粛要請の実効性確保のため、大阪府警察と連携し、現地確認、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実地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調査等を実施。</a:t>
            </a:r>
            <a:endParaRPr lang="ja-JP" altLang="ja-JP" sz="22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80838" y="2059773"/>
            <a:ext cx="11103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4/25</a:t>
            </a:r>
            <a:r>
              <a:rPr lang="ja-JP" altLang="en-US" sz="22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5/11 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現地確認　最大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人程度（民間委託）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  </a:t>
            </a:r>
            <a:r>
              <a:rPr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実地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調査   最大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人）体制（府職員）</a:t>
            </a:r>
            <a:endParaRPr lang="en-US" altLang="ja-JP" sz="2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6899526" y="3498571"/>
            <a:ext cx="376757" cy="1573259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9347" y="5235334"/>
            <a:ext cx="141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民間委託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10548302" y="67714"/>
            <a:ext cx="1501957" cy="307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資料１－６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1517220" y="5515092"/>
            <a:ext cx="2221930" cy="1557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1502193" y="5376117"/>
            <a:ext cx="4638" cy="29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3739150" y="5299109"/>
            <a:ext cx="2110" cy="308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749539" y="5515092"/>
            <a:ext cx="7223722" cy="1557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10968623" y="5357918"/>
            <a:ext cx="4638" cy="29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6688189" y="5235334"/>
            <a:ext cx="141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府職員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9526671" y="3498571"/>
            <a:ext cx="1508841" cy="157786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個別要請、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命令等の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法的措置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40749" y="5835875"/>
            <a:ext cx="8983509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 fontAlgn="ctr"/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その他の取組み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marL="261938" indent="-261938" fontAlgn="ctr"/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0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各市町村</a:t>
            </a:r>
            <a:r>
              <a:rPr lang="ja-JP" altLang="en-US" sz="20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の協力の下、</a:t>
            </a:r>
            <a:r>
              <a:rPr lang="ja-JP" altLang="en-US" sz="20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外出自粛への協力の呼びかけを</a:t>
            </a:r>
            <a:r>
              <a:rPr lang="ja-JP" altLang="en-US" sz="20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20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 font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期間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：令和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4176544" y="3498572"/>
            <a:ext cx="2662345" cy="155409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未協力店舗への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調査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（府による指導・助言）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Freeform 13"/>
          <p:cNvSpPr>
            <a:spLocks/>
          </p:cNvSpPr>
          <p:nvPr/>
        </p:nvSpPr>
        <p:spPr bwMode="auto">
          <a:xfrm>
            <a:off x="9273848" y="3498571"/>
            <a:ext cx="200939" cy="1596963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950129" y="3503465"/>
            <a:ext cx="70654" cy="15683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9102529" y="3503465"/>
            <a:ext cx="70654" cy="15683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527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216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松永　あかり</cp:lastModifiedBy>
  <cp:revision>106</cp:revision>
  <cp:lastPrinted>2021-04-22T00:33:53Z</cp:lastPrinted>
  <dcterms:created xsi:type="dcterms:W3CDTF">2021-04-05T13:06:10Z</dcterms:created>
  <dcterms:modified xsi:type="dcterms:W3CDTF">2021-04-23T10:03:05Z</dcterms:modified>
</cp:coreProperties>
</file>