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17BA1-D3D7-45E2-970A-CB7C24E57292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8E667-37A0-4A31-803A-441A98B804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564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DBC7D-4C91-49C1-BD99-232958E3C57E}" type="datetime3">
              <a:rPr kumimoji="1" lang="ja-JP" altLang="en-US" smtClean="0"/>
              <a:t>令和3年4月23日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14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95619-2BD6-423F-8C55-FD16FB3D9C8F}" type="datetime3">
              <a:rPr kumimoji="1" lang="ja-JP" altLang="en-US" smtClean="0"/>
              <a:t>令和3年4月23日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79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614B-D2D5-4A6B-83D3-C589AC5F2E84}" type="datetime3">
              <a:rPr kumimoji="1" lang="ja-JP" altLang="en-US" smtClean="0"/>
              <a:t>令和3年4月23日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17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E0D3-7167-4D7D-B38F-BA45394410F0}" type="datetime3">
              <a:rPr kumimoji="1" lang="ja-JP" altLang="en-US" smtClean="0"/>
              <a:t>令和3年4月23日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4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ECAD-72BE-447E-893D-02EC0E6C07DA}" type="datetime3">
              <a:rPr kumimoji="1" lang="ja-JP" altLang="en-US" smtClean="0"/>
              <a:t>令和3年4月23日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768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76E6-3B54-4518-8500-A679242D8DE5}" type="datetime3">
              <a:rPr kumimoji="1" lang="ja-JP" altLang="en-US" smtClean="0"/>
              <a:t>令和3年4月23日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263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C598-779B-4446-A9A7-B0FAA4B43332}" type="datetime3">
              <a:rPr kumimoji="1" lang="ja-JP" altLang="en-US" smtClean="0"/>
              <a:t>令和3年4月23日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62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73AB-239A-4D36-B4CD-8C274AE5AFBB}" type="datetime3">
              <a:rPr kumimoji="1" lang="ja-JP" altLang="en-US" smtClean="0"/>
              <a:t>令和3年4月23日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5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68CA-C157-4E9E-A2BE-9C4676C62C41}" type="datetime3">
              <a:rPr kumimoji="1" lang="ja-JP" altLang="en-US" smtClean="0"/>
              <a:t>令和3年4月23日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110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9F96C-CE19-4B1A-BB77-F6539E66B1A9}" type="datetime3">
              <a:rPr kumimoji="1" lang="ja-JP" altLang="en-US" smtClean="0"/>
              <a:t>令和3年4月23日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18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2A49-794C-4F63-9BD7-CC4A8D093EA2}" type="datetime3">
              <a:rPr kumimoji="1" lang="ja-JP" altLang="en-US" smtClean="0"/>
              <a:t>令和3年4月23日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36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16DFF-38CA-4EC3-A18F-AE4E183F6ACD}" type="datetime3">
              <a:rPr kumimoji="1" lang="ja-JP" altLang="en-US" smtClean="0"/>
              <a:t>令和3年4月23日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334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" y="6232"/>
            <a:ext cx="12191999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感染に強い飲食</a:t>
            </a:r>
            <a:r>
              <a:rPr lang="ja-JP" altLang="en-US" sz="24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</a:t>
            </a:r>
            <a:r>
              <a:rPr lang="ja-JP" altLang="en-US" sz="24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に向けた取組</a:t>
            </a:r>
            <a:r>
              <a:rPr lang="ja-JP" altLang="en-US" sz="24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み</a:t>
            </a:r>
            <a:r>
              <a:rPr lang="ja-JP" altLang="en-US" sz="24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（昼間の見回り調査）</a:t>
            </a:r>
            <a:endParaRPr lang="ja-JP" altLang="en-US" sz="24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" name="フローチャート: 代替処理 8"/>
          <p:cNvSpPr/>
          <p:nvPr/>
        </p:nvSpPr>
        <p:spPr>
          <a:xfrm>
            <a:off x="492570" y="2864284"/>
            <a:ext cx="2193212" cy="36000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2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主な調査項目</a:t>
            </a:r>
            <a:endParaRPr lang="ja-JP" altLang="ja-JP" sz="22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" name="フローチャート: 代替処理 9"/>
          <p:cNvSpPr/>
          <p:nvPr/>
        </p:nvSpPr>
        <p:spPr>
          <a:xfrm>
            <a:off x="492570" y="1698177"/>
            <a:ext cx="1269175" cy="36000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2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体　制</a:t>
            </a:r>
            <a:endParaRPr lang="ja-JP" altLang="ja-JP" sz="22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0" y="565814"/>
            <a:ext cx="12483548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緊急事態宣言発令を受け、エリアを拡大し、</a:t>
            </a:r>
            <a:r>
              <a:rPr lang="ja-JP" altLang="en-US" sz="22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大阪府内の飲食店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時以降通常開店する店舗を除く約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万店）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を対象に、感染防止対策の徹底及び緊急事態措置の要請遵守のため</a:t>
            </a:r>
            <a:r>
              <a:rPr lang="ja-JP" altLang="en-US" sz="2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、市町村と連携し、個別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</a:t>
            </a:r>
            <a:endParaRPr lang="en-US" altLang="ja-JP" sz="22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600"/>
              </a:lnSpc>
            </a:pP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訪問を実施。</a:t>
            </a:r>
            <a:endParaRPr lang="ja-JP" altLang="ja-JP" sz="22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79745" y="3311209"/>
            <a:ext cx="667505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〔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来店者・施設の感染防止対策</a:t>
            </a:r>
            <a:r>
              <a:rPr lang="en-US" altLang="ja-JP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〕</a:t>
            </a:r>
          </a:p>
          <a:p>
            <a:r>
              <a:rPr lang="ja-JP" altLang="en-US" sz="2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</a:t>
            </a:r>
            <a:r>
              <a:rPr lang="ja-JP" altLang="en-US" sz="2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アクリル板等の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設置（又は座席の間隔の確保）</a:t>
            </a:r>
            <a:endParaRPr lang="en-US" altLang="ja-JP" sz="22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・</a:t>
            </a:r>
            <a:r>
              <a:rPr lang="ja-JP" altLang="en-US" sz="2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消毒液の設置（手指消毒の徹底） </a:t>
            </a:r>
            <a:endParaRPr lang="en-US" altLang="ja-JP" sz="22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・</a:t>
            </a:r>
            <a:r>
              <a:rPr lang="ja-JP" altLang="en-US" sz="2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換気の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徹底 及び </a:t>
            </a:r>
            <a:r>
              <a:rPr lang="en-US" altLang="ja-JP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CO</a:t>
            </a:r>
            <a:r>
              <a:rPr lang="ja-JP" altLang="en-US" sz="2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２センサーの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設置</a:t>
            </a:r>
            <a:endParaRPr lang="en-US" altLang="ja-JP" sz="2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・</a:t>
            </a:r>
            <a:r>
              <a:rPr lang="ja-JP" altLang="en-US" sz="2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マスク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会食の徹底</a:t>
            </a:r>
            <a:endParaRPr lang="en-US" altLang="ja-JP" sz="22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・業種別ガイドラインの遵守</a:t>
            </a:r>
            <a:endParaRPr lang="en-US" altLang="ja-JP" sz="22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lang="en-US" altLang="ja-JP" sz="22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en-US" altLang="ja-JP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〔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緊急事態措置への対応</a:t>
            </a:r>
            <a:r>
              <a:rPr lang="en-US" altLang="ja-JP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〕</a:t>
            </a:r>
          </a:p>
          <a:p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・営業時間短縮要請の遵守</a:t>
            </a:r>
            <a:endParaRPr lang="en-US" altLang="ja-JP" sz="22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・酒類等の提供の禁止</a:t>
            </a:r>
            <a:endParaRPr lang="en-US" altLang="ja-JP" sz="2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61905" y="2119914"/>
            <a:ext cx="954542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ja-JP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4/25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　最大</a:t>
            </a:r>
            <a:r>
              <a:rPr lang="en-US" altLang="ja-JP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300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班（</a:t>
            </a:r>
            <a:r>
              <a:rPr lang="ja-JP" altLang="en-US" sz="2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６</a:t>
            </a:r>
            <a:r>
              <a:rPr lang="en-US" altLang="ja-JP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00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人）体制（民間委託＋行政職員）</a:t>
            </a:r>
            <a:endParaRPr lang="en-US" altLang="ja-JP" sz="22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2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訪問時間　</a:t>
            </a:r>
            <a:r>
              <a:rPr lang="en-US" altLang="ja-JP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11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時～</a:t>
            </a:r>
            <a:r>
              <a:rPr lang="en-US" altLang="ja-JP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　　　　</a:t>
            </a:r>
            <a:endParaRPr lang="ja-JP" altLang="ja-JP" sz="2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829541" y="6473974"/>
            <a:ext cx="2743200" cy="365125"/>
          </a:xfrm>
        </p:spPr>
        <p:txBody>
          <a:bodyPr/>
          <a:lstStyle/>
          <a:p>
            <a:fld id="{885B2FA2-BC9A-47D4-898D-1328FFDC8D83}" type="slidenum">
              <a:rPr kumimoji="1" lang="ja-JP" altLang="en-US" sz="1400" smtClean="0"/>
              <a:t>1</a:t>
            </a:fld>
            <a:endParaRPr kumimoji="1" lang="ja-JP" altLang="en-US" sz="1400" dirty="0"/>
          </a:p>
        </p:txBody>
      </p:sp>
      <p:sp>
        <p:nvSpPr>
          <p:cNvPr id="21" name="サブタイトル 2"/>
          <p:cNvSpPr txBox="1">
            <a:spLocks/>
          </p:cNvSpPr>
          <p:nvPr/>
        </p:nvSpPr>
        <p:spPr>
          <a:xfrm>
            <a:off x="10610210" y="96473"/>
            <a:ext cx="1501957" cy="2853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112542" tIns="56271" rIns="112542" bIns="56271" rtlCol="0" anchor="ctr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資料１－５</a:t>
            </a:r>
            <a:r>
              <a:rPr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sz="1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/>
          <a:srcRect l="32584" t="21422" r="31055" b="15897"/>
          <a:stretch/>
        </p:blipFill>
        <p:spPr>
          <a:xfrm>
            <a:off x="5753990" y="5700834"/>
            <a:ext cx="1122848" cy="1088250"/>
          </a:xfrm>
          <a:prstGeom prst="rect">
            <a:avLst/>
          </a:prstGeom>
        </p:spPr>
      </p:pic>
      <p:pic>
        <p:nvPicPr>
          <p:cNvPr id="15" name="Picture 2" descr="1789bd8c52f359e99631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66" t="24846" r="23656" b="26083"/>
          <a:stretch/>
        </p:blipFill>
        <p:spPr bwMode="auto">
          <a:xfrm rot="5400000">
            <a:off x="9616989" y="3721121"/>
            <a:ext cx="2129155" cy="133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角丸四角形吹き出し 16"/>
          <p:cNvSpPr/>
          <p:nvPr/>
        </p:nvSpPr>
        <p:spPr>
          <a:xfrm>
            <a:off x="11074290" y="3276583"/>
            <a:ext cx="683678" cy="644117"/>
          </a:xfrm>
          <a:prstGeom prst="wedgeRoundRectCallout">
            <a:avLst>
              <a:gd name="adj1" fmla="val -67338"/>
              <a:gd name="adj2" fmla="val 6787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dirty="0" smtClean="0"/>
              <a:t>テーブルごとに</a:t>
            </a:r>
            <a:endParaRPr kumimoji="1" lang="en-US" altLang="ja-JP" sz="800" b="1" dirty="0" smtClean="0"/>
          </a:p>
          <a:p>
            <a:pPr algn="ctr"/>
            <a:r>
              <a:rPr kumimoji="1" lang="ja-JP" altLang="en-US" sz="800" b="1" dirty="0" smtClean="0"/>
              <a:t>卓上</a:t>
            </a:r>
            <a:r>
              <a:rPr kumimoji="1" lang="en-US" altLang="ja-JP" sz="800" b="1" dirty="0" smtClean="0"/>
              <a:t>POP</a:t>
            </a:r>
            <a:r>
              <a:rPr kumimoji="1" lang="ja-JP" altLang="en-US" sz="800" b="1" dirty="0" smtClean="0"/>
              <a:t>を設置</a:t>
            </a:r>
            <a:endParaRPr kumimoji="1" lang="ja-JP" altLang="en-US" sz="800" b="1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0031181" y="3077823"/>
            <a:ext cx="13640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設置イメージ</a:t>
            </a:r>
            <a:endParaRPr kumimoji="1" lang="ja-JP" altLang="en-US" sz="1200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11695" y="3311209"/>
            <a:ext cx="1638300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721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213</Words>
  <Application>Microsoft Office PowerPoint</Application>
  <PresentationFormat>ワイド画面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UD デジタル 教科書体 NK-B</vt:lpstr>
      <vt:lpstr>UD デジタル 教科書体 NK-R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工藤　育久</dc:creator>
  <cp:lastModifiedBy>松永　あかり</cp:lastModifiedBy>
  <cp:revision>112</cp:revision>
  <cp:lastPrinted>2021-04-22T13:35:15Z</cp:lastPrinted>
  <dcterms:created xsi:type="dcterms:W3CDTF">2021-04-05T13:06:10Z</dcterms:created>
  <dcterms:modified xsi:type="dcterms:W3CDTF">2021-04-23T10:02:51Z</dcterms:modified>
</cp:coreProperties>
</file>