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1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0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9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9FF-38EC-4F1A-A796-F9D761ED2E4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9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3770" y="-2288"/>
            <a:ext cx="12195770" cy="610104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宿泊療養施設の確保について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408223" y="701207"/>
            <a:ext cx="3240000" cy="34148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契約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施設の状況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446079"/>
              </p:ext>
            </p:extLst>
          </p:nvPr>
        </p:nvGraphicFramePr>
        <p:xfrm>
          <a:off x="36648" y="1100315"/>
          <a:ext cx="5983151" cy="467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312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907120">
                  <a:extLst>
                    <a:ext uri="{9D8B030D-6E8A-4147-A177-3AD203B41FA5}">
                      <a16:colId xmlns:a16="http://schemas.microsoft.com/office/drawing/2014/main" val="2932061853"/>
                    </a:ext>
                  </a:extLst>
                </a:gridCol>
                <a:gridCol w="837930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  <a:gridCol w="1080789">
                  <a:extLst>
                    <a:ext uri="{9D8B030D-6E8A-4147-A177-3AD203B41FA5}">
                      <a16:colId xmlns:a16="http://schemas.microsoft.com/office/drawing/2014/main" val="2599516011"/>
                    </a:ext>
                  </a:extLst>
                </a:gridCol>
              </a:tblGrid>
              <a:tr h="232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施設名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所在地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80058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大阪アカデミア（新館１）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住之江区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１５９室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25968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大阪アカデミア（新館２）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153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046124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ホテルイルグランデ梅田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245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529514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ウェリナホテルプレミア中之島イースト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</a:t>
                      </a:r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913328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アパホテルなんば南恵美須町駅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浪速区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</a:t>
                      </a:r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34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431800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リッチモンドホテルなんば大国町</a:t>
                      </a:r>
                      <a:endParaRPr kumimoji="1" lang="en-US" altLang="ja-JP" sz="13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浪速区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187</a:t>
                      </a:r>
                      <a:r>
                        <a:rPr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106759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スーパーホテル大阪天然温泉</a:t>
                      </a:r>
                      <a:endParaRPr kumimoji="1" lang="en-US" altLang="ja-JP" sz="13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４００室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稼動中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019063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ライズホテル大阪北新地</a:t>
                      </a:r>
                      <a:endParaRPr kumimoji="1" lang="en-US" altLang="ja-JP" sz="13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210</a:t>
                      </a:r>
                      <a:r>
                        <a:rPr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稼動中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655014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ホテルコンソルト新大阪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淀川区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288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427478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ジーアールホテル江坂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吹田市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230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069919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ウェリナホテルプレミア中之島ウエスト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８４室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877749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アパホテルなんば駅東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中央区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35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6115220"/>
                  </a:ext>
                </a:extLst>
              </a:tr>
              <a:tr h="33587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アパホテル東梅田南森町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２２０室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4/23</a:t>
                      </a:r>
                      <a:r>
                        <a:rPr kumimoji="1" lang="ja-JP" altLang="en-US" sz="13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開所</a:t>
                      </a:r>
                      <a:endParaRPr kumimoji="1" lang="ja-JP" altLang="en-US" sz="13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088141"/>
                  </a:ext>
                </a:extLst>
              </a:tr>
            </a:tbl>
          </a:graphicData>
        </a:graphic>
      </p:graphicFrame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72498"/>
              </p:ext>
            </p:extLst>
          </p:nvPr>
        </p:nvGraphicFramePr>
        <p:xfrm>
          <a:off x="51470" y="5822353"/>
          <a:ext cx="5968329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8329">
                  <a:extLst>
                    <a:ext uri="{9D8B030D-6E8A-4147-A177-3AD203B41FA5}">
                      <a16:colId xmlns:a16="http://schemas.microsoft.com/office/drawing/2014/main" val="1164437689"/>
                    </a:ext>
                  </a:extLst>
                </a:gridCol>
              </a:tblGrid>
              <a:tr h="312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計　　１２施設（３２７９室）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624826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6495556" y="1984668"/>
            <a:ext cx="5324784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818183" y="1905355"/>
            <a:ext cx="5921438" cy="127954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u="sng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503800" y="694863"/>
            <a:ext cx="3240000" cy="34148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さらなる施設の確保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221415" y="1131377"/>
            <a:ext cx="5914144" cy="2999098"/>
          </a:xfrm>
          <a:prstGeom prst="rect">
            <a:avLst/>
          </a:prstGeom>
          <a:noFill/>
          <a:ln w="444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220922" y="1018754"/>
            <a:ext cx="5324784" cy="65492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宿泊施設の公募実施</a:t>
            </a: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sz="16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028596" y="1299513"/>
            <a:ext cx="6107171" cy="132765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・対象施設　１００室以上で</a:t>
            </a: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棟貸し可能な府内宿泊施設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・受付期間　令和３年４月６日（火）から４月９日（金）　　　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⇒応募状況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1600" b="1" u="sng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lang="ja-JP" altLang="en-US" sz="1600" b="1" u="sng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業者５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</a:t>
            </a:r>
            <a:endParaRPr lang="en-US" altLang="ja-JP" sz="1600" b="1" u="sng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1470" y="6408849"/>
            <a:ext cx="6380585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■今後５月上旬までにさらに１施設（２０５室）新規開設予定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0800000">
            <a:off x="1713890" y="6228695"/>
            <a:ext cx="2628666" cy="2421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432055" y="2893036"/>
            <a:ext cx="5571719" cy="82106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新規感染者数が急拡大する中、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早期に開所できる施設を公募の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から新たに確保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344894" y="3563587"/>
            <a:ext cx="5746039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■４月下旬に１施設（１９６室）新規開設予定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3" name="二等辺三角形 32"/>
          <p:cNvSpPr/>
          <p:nvPr/>
        </p:nvSpPr>
        <p:spPr>
          <a:xfrm rot="10800000">
            <a:off x="7006102" y="2545129"/>
            <a:ext cx="4077802" cy="36684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040906" y="4801025"/>
            <a:ext cx="4354014" cy="74309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１２施設（３２７９室）</a:t>
            </a:r>
            <a:endParaRPr kumimoji="1"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⇒</a:t>
            </a:r>
            <a:r>
              <a:rPr kumimoji="1"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kumimoji="1"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施設（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３６８０</a:t>
            </a:r>
            <a:r>
              <a:rPr kumimoji="1"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室）体制へ準備中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二等辺三角形 36"/>
          <p:cNvSpPr/>
          <p:nvPr/>
        </p:nvSpPr>
        <p:spPr>
          <a:xfrm rot="10800000">
            <a:off x="7977004" y="4362153"/>
            <a:ext cx="2135997" cy="3157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/>
          <p:nvPr/>
        </p:nvSpPr>
        <p:spPr>
          <a:xfrm rot="5400000">
            <a:off x="5874764" y="6154229"/>
            <a:ext cx="1012331" cy="32001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6830817" y="4736316"/>
            <a:ext cx="4564103" cy="2084085"/>
          </a:xfrm>
          <a:prstGeom prst="rect">
            <a:avLst/>
          </a:prstGeom>
          <a:noFill/>
          <a:ln w="444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90120" y="5544124"/>
            <a:ext cx="4655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参考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4/18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時点</a:t>
            </a:r>
            <a:endParaRPr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使用率　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36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　　</a:t>
            </a:r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1100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/3059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室（療養者数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稼働</a:t>
            </a: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室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数）</a:t>
            </a:r>
            <a:endParaRPr lang="en-US" altLang="ja-JP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15406" y="6005233"/>
            <a:ext cx="422427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標準的な入所サイクルは平均入所日数</a:t>
            </a:r>
            <a:r>
              <a: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日、翌日健康観察の上、</a:t>
            </a:r>
            <a:endParaRPr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午後以降に退所、その翌日以降に清掃を行ったのち、新たな入所</a:t>
            </a:r>
            <a:endParaRPr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が可能となる。療養者数には、退所日と清掃日は入っておらず、理　</a:t>
            </a:r>
            <a:endParaRPr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論上、使用率は６</a:t>
            </a:r>
            <a:r>
              <a: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/8=75%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が上限となる。</a:t>
            </a:r>
            <a:endParaRPr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77424" y="5678776"/>
            <a:ext cx="2418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endParaRPr kumimoji="1" lang="ja-JP" altLang="en-US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左大かっこ 4"/>
          <p:cNvSpPr/>
          <p:nvPr/>
        </p:nvSpPr>
        <p:spPr>
          <a:xfrm>
            <a:off x="6925884" y="5544123"/>
            <a:ext cx="88171" cy="1191727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大かっこ 5"/>
          <p:cNvSpPr/>
          <p:nvPr/>
        </p:nvSpPr>
        <p:spPr>
          <a:xfrm>
            <a:off x="11083904" y="5602494"/>
            <a:ext cx="146473" cy="1120326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10501817" y="160070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１－７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534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343</Words>
  <Application>Microsoft Office PowerPoint</Application>
  <PresentationFormat>ワイド画面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小原　朋子</cp:lastModifiedBy>
  <cp:revision>263</cp:revision>
  <cp:lastPrinted>2021-04-20T01:58:49Z</cp:lastPrinted>
  <dcterms:created xsi:type="dcterms:W3CDTF">2021-03-29T04:27:50Z</dcterms:created>
  <dcterms:modified xsi:type="dcterms:W3CDTF">2021-04-20T02:23:20Z</dcterms:modified>
</cp:coreProperties>
</file>