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2878" y="12012"/>
            <a:ext cx="12191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  <a:endParaRPr lang="ja-JP" altLang="en-US" sz="2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フローチャート: 代替処理 22"/>
          <p:cNvSpPr/>
          <p:nvPr/>
        </p:nvSpPr>
        <p:spPr>
          <a:xfrm>
            <a:off x="555068" y="1536368"/>
            <a:ext cx="144000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　制</a:t>
            </a:r>
            <a:endParaRPr lang="ja-JP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555068" y="3381487"/>
            <a:ext cx="1724493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取組状況</a:t>
            </a:r>
            <a:endParaRPr lang="ja-JP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04223" y="6482587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976303" y="4044306"/>
            <a:ext cx="2133693" cy="20414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にかかる現地確認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約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50,000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↓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5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外観による未協力店舗３６６店</a:t>
            </a:r>
            <a:endParaRPr lang="ja-JP" altLang="en-US" sz="1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3198233" y="3994168"/>
            <a:ext cx="376757" cy="2139035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3630693" y="4044305"/>
            <a:ext cx="1402445" cy="20414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確認済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32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Rectangle 7"/>
          <p:cNvSpPr>
            <a:spLocks noChangeArrowheads="1"/>
          </p:cNvSpPr>
          <p:nvPr/>
        </p:nvSpPr>
        <p:spPr bwMode="auto">
          <a:xfrm>
            <a:off x="5585739" y="4100163"/>
            <a:ext cx="2412038" cy="1888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未協力店舗への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訪問調査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（府による指導・助言）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２８店　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8545116" y="4044304"/>
            <a:ext cx="1508841" cy="204145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協力要請の文書通知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２１店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24568" y="566872"/>
            <a:ext cx="1155278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まん延防止等重点措置区域である大阪市内の飲食店（約６万店）に対し、営業時間短縮要請（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時まで）の実効性確保のため、大阪府警察と連携し「見回り隊（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時以降）」による現地確認、訪問調査等を実施。</a:t>
            </a:r>
            <a:endParaRPr lang="ja-JP" altLang="ja-JP" sz="19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93718" y="1957004"/>
            <a:ext cx="11103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4/5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   現地確認　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endParaRPr lang="en-US" altLang="ja-JP" sz="2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4/12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5/5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現地確認　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endParaRPr lang="en-US" altLang="ja-JP" sz="2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  訪問調査   最大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人体制（府職員）</a:t>
            </a:r>
            <a:endParaRPr lang="en-US" altLang="ja-JP" sz="2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endParaRPr lang="ja-JP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2" name="Freeform 13"/>
          <p:cNvSpPr>
            <a:spLocks/>
          </p:cNvSpPr>
          <p:nvPr/>
        </p:nvSpPr>
        <p:spPr bwMode="auto">
          <a:xfrm>
            <a:off x="5153236" y="4070047"/>
            <a:ext cx="376757" cy="206314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8092456" y="4044304"/>
            <a:ext cx="376757" cy="2041454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12025" y="6209057"/>
            <a:ext cx="141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民間委託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10623089" y="57835"/>
            <a:ext cx="1501957" cy="307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</a:t>
            </a:r>
            <a:r>
              <a:rPr lang="en-US" altLang="ja-JP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79561" y="3460331"/>
            <a:ext cx="1796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(4/18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現在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976303" y="6508345"/>
            <a:ext cx="3388931" cy="1122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961276" y="6354919"/>
            <a:ext cx="4638" cy="29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4365234" y="6336720"/>
            <a:ext cx="2110" cy="308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365234" y="6490807"/>
            <a:ext cx="7625632" cy="15394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11990866" y="6336720"/>
            <a:ext cx="4638" cy="29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050793" y="6183161"/>
            <a:ext cx="141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府職員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Freeform 13"/>
          <p:cNvSpPr>
            <a:spLocks/>
          </p:cNvSpPr>
          <p:nvPr/>
        </p:nvSpPr>
        <p:spPr bwMode="auto">
          <a:xfrm>
            <a:off x="10138493" y="4042958"/>
            <a:ext cx="376757" cy="2041454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0579588" y="4055038"/>
            <a:ext cx="1508841" cy="204145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個別要請、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命令等の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法的措置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652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203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小原　朋子</cp:lastModifiedBy>
  <cp:revision>91</cp:revision>
  <cp:lastPrinted>2021-04-13T13:23:20Z</cp:lastPrinted>
  <dcterms:created xsi:type="dcterms:W3CDTF">2021-04-05T13:06:10Z</dcterms:created>
  <dcterms:modified xsi:type="dcterms:W3CDTF">2021-04-20T02:25:09Z</dcterms:modified>
</cp:coreProperties>
</file>