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191322" y="777721"/>
            <a:ext cx="8816913" cy="600164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■授業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　分散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登校や短縮授業は行わず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、通常形態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ただし、感染リスクの高い活動は実施しない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感染拡大により不安を感じて登校しない児童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生徒等に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ついては、オンライン等を活用して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十分な学習支援を行う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■修学旅行、府県間の移動を伴う教育活動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中止または延期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■部活動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原則休止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　市町村立学校及び私立学校については、府立学校と同様の対応を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52236" y="87429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-4601"/>
            <a:ext cx="9144000" cy="7038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レッドステージ２における府立学校の今後の教育活動等</a:t>
            </a:r>
            <a:r>
              <a:rPr lang="ja-JP" altLang="ja-JP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（まん延防止等重点措置期間</a:t>
            </a:r>
            <a:r>
              <a:rPr lang="ja-JP" altLang="en-US" sz="14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（令和３年５月５日（水）まで）の対応）</a:t>
            </a:r>
            <a:endParaRPr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39206" y="456738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8905" y="2800218"/>
            <a:ext cx="7772401" cy="1183341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制限する教育活動等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長時間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、密集又は近距離で対面形式となる活動等は行わない。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（例）・音楽：室内で児童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生徒等が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近距離で行う合唱</a:t>
            </a:r>
          </a:p>
          <a:p>
            <a:pPr marL="4445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体育：児童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生徒等が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密集する運動や近距離で組み合ったり接触したりする運動</a:t>
            </a:r>
          </a:p>
          <a:p>
            <a:pPr marL="4445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家庭：</a:t>
            </a:r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児童</a:t>
            </a:r>
            <a:r>
              <a:rPr kumimoji="1"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生徒等同士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が近距離で活動する調理実習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58905" y="1949825"/>
            <a:ext cx="7772401" cy="69924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58905" y="5530721"/>
            <a:ext cx="7772401" cy="72527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3663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ただし、公式大会への出場等学校が必要があると判断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する場合は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、感染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防止策を徹底したうえで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時間を短縮して実施する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この場合でも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、感染リスクの高い活動は実施しない。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572125" y="80659"/>
            <a:ext cx="1197735" cy="3277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</a:t>
            </a:r>
            <a:r>
              <a:rPr kumimoji="1" lang="en-US" altLang="ja-JP" b="1" dirty="0">
                <a:solidFill>
                  <a:schemeClr val="tx1"/>
                </a:solidFill>
              </a:rPr>
              <a:t>2-3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72753" y="1426459"/>
            <a:ext cx="108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74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2160</TotalTime>
  <Words>300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中村　哲也</cp:lastModifiedBy>
  <cp:revision>217</cp:revision>
  <cp:lastPrinted>2021-04-14T06:40:10Z</cp:lastPrinted>
  <dcterms:created xsi:type="dcterms:W3CDTF">2020-03-31T00:25:54Z</dcterms:created>
  <dcterms:modified xsi:type="dcterms:W3CDTF">2021-04-14T07:02:34Z</dcterms:modified>
</cp:coreProperties>
</file>