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17BA1-D3D7-45E2-970A-CB7C24E57292}" type="datetimeFigureOut">
              <a:rPr kumimoji="1" lang="ja-JP" altLang="en-US" smtClean="0"/>
              <a:t>2021/4/14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8E667-37A0-4A31-803A-441A98B8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56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BC7D-4C91-49C1-BD99-232958E3C57E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14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95619-2BD6-423F-8C55-FD16FB3D9C8F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79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614B-D2D5-4A6B-83D3-C589AC5F2E84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1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E0D3-7167-4D7D-B38F-BA45394410F0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4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ECAD-72BE-447E-893D-02EC0E6C07DA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68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76E6-3B54-4518-8500-A679242D8DE5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26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C598-779B-4446-A9A7-B0FAA4B43332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62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73AB-239A-4D36-B4CD-8C274AE5AFBB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5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68CA-C157-4E9E-A2BE-9C4676C62C41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F96C-CE19-4B1A-BB77-F6539E66B1A9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8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2A49-794C-4F63-9BD7-CC4A8D093EA2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36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16DFF-38CA-4EC3-A18F-AE4E183F6ACD}" type="datetime3">
              <a:rPr kumimoji="1" lang="ja-JP" altLang="en-US" smtClean="0"/>
              <a:t>令和3年4月14日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334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-12878" y="12012"/>
            <a:ext cx="12191999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営業時間短縮要請の実効性確保に向けた「見回り隊（</a:t>
            </a:r>
            <a:r>
              <a:rPr lang="en-US" altLang="ja-JP" sz="20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sz="2000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時以降）」について</a:t>
            </a:r>
            <a:endParaRPr lang="ja-JP" altLang="en-US" sz="20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フローチャート: 代替処理 22"/>
          <p:cNvSpPr/>
          <p:nvPr/>
        </p:nvSpPr>
        <p:spPr>
          <a:xfrm>
            <a:off x="555068" y="1536368"/>
            <a:ext cx="1440000" cy="3960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強化体制</a:t>
            </a:r>
            <a:endParaRPr lang="ja-JP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フローチャート: 代替処理 23"/>
          <p:cNvSpPr/>
          <p:nvPr/>
        </p:nvSpPr>
        <p:spPr>
          <a:xfrm>
            <a:off x="555068" y="3497398"/>
            <a:ext cx="2520000" cy="3960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実効性</a:t>
            </a:r>
            <a:r>
              <a:rPr lang="ja-JP" altLang="en-US" sz="20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確保の流れ</a:t>
            </a:r>
            <a:endParaRPr lang="ja-JP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053848" y="6557381"/>
            <a:ext cx="2743200" cy="365125"/>
          </a:xfrm>
        </p:spPr>
        <p:txBody>
          <a:bodyPr/>
          <a:lstStyle/>
          <a:p>
            <a:fld id="{885B2FA2-BC9A-47D4-898D-1328FFDC8D83}" type="slidenum">
              <a:rPr kumimoji="1" lang="ja-JP" altLang="en-US" sz="1400" smtClean="0"/>
              <a:t>1</a:t>
            </a:fld>
            <a:endParaRPr kumimoji="1" lang="ja-JP" altLang="en-US" sz="1400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976303" y="4289007"/>
            <a:ext cx="2946971" cy="20414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営業時間短縮要請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にかかる現地確認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民間委託事業者</a:t>
            </a:r>
            <a:r>
              <a:rPr lang="en-US" altLang="ja-JP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100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名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en-US" altLang="ja-JP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</a:t>
            </a: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警察　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確認地区周辺重点警ら</a:t>
            </a:r>
            <a:endParaRPr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Freeform 13"/>
          <p:cNvSpPr>
            <a:spLocks/>
          </p:cNvSpPr>
          <p:nvPr/>
        </p:nvSpPr>
        <p:spPr bwMode="auto">
          <a:xfrm>
            <a:off x="4009600" y="4238869"/>
            <a:ext cx="376757" cy="2139035"/>
          </a:xfrm>
          <a:custGeom>
            <a:avLst/>
            <a:gdLst>
              <a:gd name="T0" fmla="*/ 0 w 115"/>
              <a:gd name="T1" fmla="*/ 0 h 751"/>
              <a:gd name="T2" fmla="*/ 115 w 115"/>
              <a:gd name="T3" fmla="*/ 376 h 751"/>
              <a:gd name="T4" fmla="*/ 0 w 115"/>
              <a:gd name="T5" fmla="*/ 751 h 751"/>
              <a:gd name="T6" fmla="*/ 0 w 115"/>
              <a:gd name="T7" fmla="*/ 0 h 7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" h="751">
                <a:moveTo>
                  <a:pt x="0" y="0"/>
                </a:moveTo>
                <a:lnTo>
                  <a:pt x="115" y="376"/>
                </a:lnTo>
                <a:lnTo>
                  <a:pt x="0" y="751"/>
                </a:lnTo>
                <a:lnTo>
                  <a:pt x="0" y="0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9" name="Rectangle 7"/>
          <p:cNvSpPr>
            <a:spLocks noChangeArrowheads="1"/>
          </p:cNvSpPr>
          <p:nvPr/>
        </p:nvSpPr>
        <p:spPr bwMode="auto">
          <a:xfrm>
            <a:off x="4506455" y="4289006"/>
            <a:ext cx="1537353" cy="204145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未協力店舗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リストアップ</a:t>
            </a:r>
            <a:endParaRPr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1063300" y="3953127"/>
            <a:ext cx="120760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4/12</a:t>
            </a:r>
            <a:r>
              <a:rPr lang="ja-JP" altLang="en-US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　　　</a:t>
            </a:r>
            <a:endParaRPr lang="ja-JP" altLang="ja-JP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3" name="Rectangle 7"/>
          <p:cNvSpPr>
            <a:spLocks noChangeArrowheads="1"/>
          </p:cNvSpPr>
          <p:nvPr/>
        </p:nvSpPr>
        <p:spPr bwMode="auto">
          <a:xfrm>
            <a:off x="6693322" y="4344864"/>
            <a:ext cx="2919243" cy="18885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未協力店舗の訪問調査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大阪府職員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en-US" altLang="ja-JP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+</a:t>
            </a: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大阪府警察（同行）　　　　</a:t>
            </a:r>
            <a:endParaRPr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0193613" y="4289005"/>
            <a:ext cx="1508841" cy="204145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個別要請、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命令等の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法的措置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24569" y="566872"/>
            <a:ext cx="1133980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まん延防止等重点措置区域である大阪市内の飲食店（約６万店）に対し、営業時間短縮要請（</a:t>
            </a:r>
            <a:r>
              <a:rPr lang="en-US" altLang="ja-JP" sz="19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19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時まで）の実効性確保のため、大阪府警察と連携し「見回り隊（</a:t>
            </a:r>
            <a:r>
              <a:rPr lang="en-US" altLang="ja-JP" sz="19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19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時以降）」による現地確認、訪問調査を実施。</a:t>
            </a:r>
            <a:endParaRPr lang="ja-JP" altLang="ja-JP" sz="19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93718" y="1957004"/>
            <a:ext cx="111033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4/5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</a:t>
            </a:r>
            <a:r>
              <a:rPr lang="en-US" altLang="ja-JP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   現地確認　</a:t>
            </a:r>
            <a:r>
              <a:rPr lang="en-US" altLang="ja-JP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人体制（民間委託）</a:t>
            </a:r>
            <a:endParaRPr lang="en-US" altLang="ja-JP" sz="2000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4/12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</a:t>
            </a:r>
            <a:r>
              <a:rPr lang="en-US" altLang="ja-JP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5/5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現地確認　</a:t>
            </a:r>
            <a:r>
              <a:rPr lang="en-US" altLang="ja-JP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</a:t>
            </a:r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人体制（民間委託）</a:t>
            </a:r>
            <a:endParaRPr lang="en-US" altLang="ja-JP" sz="2000" dirty="0" smtClean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 　</a:t>
            </a:r>
            <a:r>
              <a:rPr lang="en-US" altLang="ja-JP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※500</a:t>
            </a:r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店舗</a:t>
            </a:r>
            <a:r>
              <a:rPr lang="en-US" altLang="ja-JP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/</a:t>
            </a:r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日⇒</a:t>
            </a:r>
            <a:r>
              <a:rPr lang="en-US" altLang="ja-JP" sz="20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en-US" altLang="ja-JP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,000</a:t>
            </a:r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店舗</a:t>
            </a:r>
            <a:r>
              <a:rPr lang="en-US" altLang="ja-JP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/</a:t>
            </a:r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日へと強化</a:t>
            </a:r>
            <a:endParaRPr lang="en-US" altLang="ja-JP" sz="2000" dirty="0" smtClean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   ⇒  未協力店舗に対しては、</a:t>
            </a:r>
            <a:r>
              <a:rPr lang="ja-JP" altLang="en-US" sz="2000" dirty="0" smtClean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順次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訪問調査を実施　</a:t>
            </a:r>
            <a:r>
              <a:rPr lang="ja-JP" altLang="en-US" sz="20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府職員 最大</a:t>
            </a:r>
            <a:r>
              <a:rPr lang="en-US" altLang="ja-JP" sz="20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20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班</a:t>
            </a:r>
            <a:r>
              <a:rPr lang="en-US" altLang="ja-JP" sz="20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(100</a:t>
            </a:r>
            <a:r>
              <a:rPr lang="ja-JP" altLang="en-US" sz="20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人）体制、</a:t>
            </a:r>
            <a:endParaRPr lang="en-US" altLang="ja-JP" sz="2000" u="sng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　　　　　　　　　　　　　　　     </a:t>
            </a:r>
            <a:r>
              <a:rPr lang="ja-JP" altLang="en-US" sz="20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大阪府警察と連携</a:t>
            </a:r>
            <a:r>
              <a:rPr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</a:t>
            </a:r>
            <a:endParaRPr lang="ja-JP" altLang="ja-JP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2" name="Freeform 13"/>
          <p:cNvSpPr>
            <a:spLocks/>
          </p:cNvSpPr>
          <p:nvPr/>
        </p:nvSpPr>
        <p:spPr bwMode="auto">
          <a:xfrm>
            <a:off x="6202709" y="4314765"/>
            <a:ext cx="376757" cy="2063140"/>
          </a:xfrm>
          <a:custGeom>
            <a:avLst/>
            <a:gdLst>
              <a:gd name="T0" fmla="*/ 0 w 115"/>
              <a:gd name="T1" fmla="*/ 0 h 751"/>
              <a:gd name="T2" fmla="*/ 115 w 115"/>
              <a:gd name="T3" fmla="*/ 376 h 751"/>
              <a:gd name="T4" fmla="*/ 0 w 115"/>
              <a:gd name="T5" fmla="*/ 751 h 751"/>
              <a:gd name="T6" fmla="*/ 0 w 115"/>
              <a:gd name="T7" fmla="*/ 0 h 7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" h="751">
                <a:moveTo>
                  <a:pt x="0" y="0"/>
                </a:moveTo>
                <a:lnTo>
                  <a:pt x="115" y="376"/>
                </a:lnTo>
                <a:lnTo>
                  <a:pt x="0" y="751"/>
                </a:lnTo>
                <a:lnTo>
                  <a:pt x="0" y="0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" name="Freeform 13"/>
          <p:cNvSpPr>
            <a:spLocks/>
          </p:cNvSpPr>
          <p:nvPr/>
        </p:nvSpPr>
        <p:spPr bwMode="auto">
          <a:xfrm>
            <a:off x="9740953" y="4289005"/>
            <a:ext cx="376757" cy="2041454"/>
          </a:xfrm>
          <a:custGeom>
            <a:avLst/>
            <a:gdLst>
              <a:gd name="T0" fmla="*/ 0 w 115"/>
              <a:gd name="T1" fmla="*/ 0 h 751"/>
              <a:gd name="T2" fmla="*/ 115 w 115"/>
              <a:gd name="T3" fmla="*/ 376 h 751"/>
              <a:gd name="T4" fmla="*/ 0 w 115"/>
              <a:gd name="T5" fmla="*/ 751 h 751"/>
              <a:gd name="T6" fmla="*/ 0 w 115"/>
              <a:gd name="T7" fmla="*/ 0 h 7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" h="751">
                <a:moveTo>
                  <a:pt x="0" y="0"/>
                </a:moveTo>
                <a:lnTo>
                  <a:pt x="115" y="376"/>
                </a:lnTo>
                <a:lnTo>
                  <a:pt x="0" y="751"/>
                </a:lnTo>
                <a:lnTo>
                  <a:pt x="0" y="0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617418" y="4007656"/>
            <a:ext cx="2249519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4/1</a:t>
            </a:r>
            <a:r>
              <a:rPr lang="ja-JP" altLang="en-US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５～　　</a:t>
            </a:r>
            <a:endParaRPr lang="ja-JP" altLang="ja-JP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サブタイトル 2"/>
          <p:cNvSpPr txBox="1">
            <a:spLocks/>
          </p:cNvSpPr>
          <p:nvPr/>
        </p:nvSpPr>
        <p:spPr>
          <a:xfrm>
            <a:off x="10623089" y="57835"/>
            <a:ext cx="1501957" cy="3078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112542" tIns="56271" rIns="112542" bIns="5627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資料１－９</a:t>
            </a:r>
            <a:r>
              <a:rPr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652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259</Words>
  <Application>Microsoft Office PowerPoint</Application>
  <PresentationFormat>ワイド画面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NK-B</vt:lpstr>
      <vt:lpstr>UD デジタル 教科書体 NK-R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工藤　育久</dc:creator>
  <cp:lastModifiedBy>松永　あかり</cp:lastModifiedBy>
  <cp:revision>78</cp:revision>
  <cp:lastPrinted>2021-04-13T13:23:20Z</cp:lastPrinted>
  <dcterms:created xsi:type="dcterms:W3CDTF">2021-04-05T13:06:10Z</dcterms:created>
  <dcterms:modified xsi:type="dcterms:W3CDTF">2021-04-14T10:20:12Z</dcterms:modified>
</cp:coreProperties>
</file>