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18307"/>
              </p:ext>
            </p:extLst>
          </p:nvPr>
        </p:nvGraphicFramePr>
        <p:xfrm>
          <a:off x="47280" y="3643243"/>
          <a:ext cx="7933384" cy="28449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1673">
                  <a:extLst>
                    <a:ext uri="{9D8B030D-6E8A-4147-A177-3AD203B41FA5}">
                      <a16:colId xmlns:a16="http://schemas.microsoft.com/office/drawing/2014/main" val="3800897513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1661096266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3767470958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1672504347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2432024245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3862191169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4185748728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731389217"/>
                    </a:ext>
                  </a:extLst>
                </a:gridCol>
              </a:tblGrid>
              <a:tr h="345624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見回り店舗数　　</a:t>
                      </a:r>
                      <a:r>
                        <a:rPr kumimoji="1" lang="en-US" altLang="ja-JP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3,346</a:t>
                      </a:r>
                      <a:r>
                        <a:rPr kumimoji="1" lang="ja-JP" altLang="en-US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</a:t>
                      </a:r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4/5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～</a:t>
                      </a:r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12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）</a:t>
                      </a:r>
                      <a:endParaRPr kumimoji="1" lang="en-US" altLang="ja-JP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706517"/>
                  </a:ext>
                </a:extLst>
              </a:tr>
              <a:tr h="376045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訪問店舗数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2,001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店（調査店舗数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1,987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店）　対象外･不在等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1,345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71422"/>
                  </a:ext>
                </a:extLst>
              </a:tr>
              <a:tr h="426112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（座席間隔の確保）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消毒液の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設置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換気の徹底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マスク会食の徹底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協力いただけなかった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063023"/>
                  </a:ext>
                </a:extLst>
              </a:tr>
              <a:tr h="5942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アクリル板又は座席間隔の確保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うちアクリル板の設置</a:t>
                      </a:r>
                      <a:endParaRPr kumimoji="1" lang="en-US" altLang="ja-JP" sz="105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うち座席間隔の確保</a:t>
                      </a:r>
                      <a:endParaRPr kumimoji="1" lang="ja-JP" altLang="en-US" sz="105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定期的な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CO2</a:t>
                      </a:r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ｾﾝｻｰ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の設置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55450"/>
                  </a:ext>
                </a:extLst>
              </a:tr>
              <a:tr h="25465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目視・聞き取り</a:t>
                      </a:r>
                      <a:endParaRPr kumimoji="1" lang="ja-JP" altLang="en-US" sz="105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53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1774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1280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1620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1913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1901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864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1768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27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24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89.3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％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64.4%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80.6%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96.3%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95.7%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43.5%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89.0%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3318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" y="6532882"/>
            <a:ext cx="3078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割合は、調査店舗数を母数としている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に向けた「見回り隊」に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ついて（昼間の見回り調査）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フローチャート: 代替処理 8"/>
          <p:cNvSpPr/>
          <p:nvPr/>
        </p:nvSpPr>
        <p:spPr>
          <a:xfrm>
            <a:off x="6358359" y="1454377"/>
            <a:ext cx="1872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主な調査項目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173259" y="1483426"/>
            <a:ext cx="1584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強化体制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7273" y="603971"/>
            <a:ext cx="1133980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まん延防止等重点措置区域である大阪市内の飲食店（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時以降通常開店する店舗を除く約４万店）に対し、感染防止対策の徹底を要請するため、「</a:t>
            </a:r>
            <a:r>
              <a:rPr lang="ja-JP" altLang="en-US" sz="19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見回り隊」に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よる個別店舗訪問を実施。</a:t>
            </a:r>
            <a:endParaRPr lang="ja-JP" altLang="ja-JP" sz="19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8360" y="1810327"/>
            <a:ext cx="5677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アクリル板等の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（又は座席の間隔の確保）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消毒液の設置（手指消毒の徹底） 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 及び 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CO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２センサーの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endParaRPr lang="en-US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会食の徹底</a:t>
            </a:r>
            <a:endParaRPr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8776" y="1858307"/>
            <a:ext cx="6317322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4/5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 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人）体制（大阪府・大阪市職員）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4/12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5/5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人）体制（民間委託）</a:t>
            </a:r>
            <a:endParaRPr lang="en-US" altLang="ja-JP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※400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日⇒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3,000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日へと強化</a:t>
            </a:r>
            <a:endParaRPr lang="en-US" altLang="ja-JP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訪問時間の拡充（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4/19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～）</a:t>
            </a:r>
            <a:endParaRPr lang="en-US" altLang="ja-JP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分～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分⇒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フローチャート: 代替処理 14"/>
          <p:cNvSpPr/>
          <p:nvPr/>
        </p:nvSpPr>
        <p:spPr>
          <a:xfrm>
            <a:off x="168776" y="3203058"/>
            <a:ext cx="1584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見回り状況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829541" y="6473974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21608" y="3946438"/>
            <a:ext cx="4055335" cy="2734231"/>
          </a:xfrm>
          <a:prstGeom prst="roundRect">
            <a:avLst>
              <a:gd name="adj" fmla="val 5893"/>
            </a:avLst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調査とあわせ、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〇アクリル板の設置徹底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〇消毒液は、入店時利用者への手指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消毒の徹底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〇換気の徹底のため、ＣＯ２セン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サーの設置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〇マスク会食の徹底のため、店主へ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の呼びかけに加え、卓上ＰＯＰの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などを働きかけ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6241" y="4852816"/>
            <a:ext cx="1013627" cy="16353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00345" y="4391066"/>
            <a:ext cx="1013627" cy="20971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972933" y="4852816"/>
            <a:ext cx="1013627" cy="16353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969984" y="4391066"/>
            <a:ext cx="1013627" cy="20971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516" y="2106903"/>
            <a:ext cx="1332427" cy="178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資料１－８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72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393</Words>
  <Application>Microsoft Office PowerPoint</Application>
  <PresentationFormat>ワイド画面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上村　青史</cp:lastModifiedBy>
  <cp:revision>78</cp:revision>
  <cp:lastPrinted>2021-04-13T13:23:20Z</cp:lastPrinted>
  <dcterms:created xsi:type="dcterms:W3CDTF">2021-04-05T13:06:10Z</dcterms:created>
  <dcterms:modified xsi:type="dcterms:W3CDTF">2021-04-14T07:05:20Z</dcterms:modified>
</cp:coreProperties>
</file>