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8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池　重一" initials="小池　重一" lastIdx="0" clrIdx="0">
    <p:extLst>
      <p:ext uri="{19B8F6BF-5375-455C-9EA6-DF929625EA0E}">
        <p15:presenceInfo xmlns:p15="http://schemas.microsoft.com/office/powerpoint/2012/main" userId="S-1-5-21-161959346-1900351369-444732941-140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94238" autoAdjust="0"/>
  </p:normalViewPr>
  <p:slideViewPr>
    <p:cSldViewPr snapToGrid="0">
      <p:cViewPr varScale="1">
        <p:scale>
          <a:sx n="74" d="100"/>
          <a:sy n="74" d="100"/>
        </p:scale>
        <p:origin x="43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F59E0-AB93-49DC-91CC-74347FFC8612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4B3-80B0-49FD-88C5-5E759B078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2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010-D148-4EF2-A582-963F2814BE19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2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03EE-5D66-48D4-A61C-08A23AD02E7E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45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8589-93AD-4B02-A88E-F5B4C8F10395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44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A54-EDF0-4846-82E9-C6102100546D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72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D26-99EF-4A65-A24B-FA1838B0D496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44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D11E-C289-4902-BE16-6BBCF2BBFE61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95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51D1-85AB-441D-A32A-FDC7724752C1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7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13A0-A228-4741-AC7B-03132AC08ADE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2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2C38-15C5-4AFD-BD82-2929483FC4CB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10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61F9-5180-4827-A651-535407A5BABC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5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2D7-EF0D-4AAE-983F-42A2F494FFDC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9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1C58-8C92-4A80-AE95-1AFEE88DAF3A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12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682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sz="2800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繁華街（大阪市内）における外出自粛の呼びかけについて</a:t>
            </a:r>
            <a:endParaRPr lang="en-US" altLang="ja-JP" sz="2800" dirty="0" smtClean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DBA20D-D390-4EDD-8D5B-4768A4AB22B7}"/>
              </a:ext>
            </a:extLst>
          </p:cNvPr>
          <p:cNvSpPr txBox="1"/>
          <p:nvPr/>
        </p:nvSpPr>
        <p:spPr>
          <a:xfrm>
            <a:off x="0" y="682580"/>
            <a:ext cx="12192000" cy="7119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400" dirty="0"/>
          </a:p>
          <a:p>
            <a:pPr>
              <a:lnSpc>
                <a:spcPts val="3200"/>
              </a:lnSpc>
            </a:pPr>
            <a:r>
              <a:rPr lang="ja-JP" altLang="en-US" sz="1400" dirty="0" smtClean="0"/>
              <a:t>　　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１．目　的</a:t>
            </a:r>
            <a:endParaRPr lang="en-US" altLang="ja-JP" sz="2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新型コロナウイルス感染症の感染拡大防止のため、まん延防止等重点措置区域である</a:t>
            </a:r>
            <a:endParaRPr lang="en-US" altLang="ja-JP" sz="2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大阪市内の繁華街において、外出自粛の呼びかけを行う。</a:t>
            </a:r>
            <a:endParaRPr lang="en-US" altLang="ja-JP" sz="24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3200"/>
              </a:lnSpc>
            </a:pPr>
            <a:endParaRPr lang="en-US" altLang="ja-JP" sz="2400" dirty="0">
              <a:solidFill>
                <a:srgbClr val="FF0000"/>
              </a:solidFill>
            </a:endParaRPr>
          </a:p>
          <a:p>
            <a:pPr>
              <a:lnSpc>
                <a:spcPts val="3200"/>
              </a:lnSpc>
            </a:pPr>
            <a:r>
              <a:rPr lang="ja-JP" altLang="en-US" sz="2400" dirty="0" smtClean="0"/>
              <a:t>　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 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２．期　間</a:t>
            </a:r>
            <a:endParaRPr lang="en-US" altLang="ja-JP" sz="2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r>
              <a:rPr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</a:t>
            </a:r>
            <a:r>
              <a:rPr lang="en-US" altLang="ja-JP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en-US" altLang="ja-JP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sz="2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</a:t>
            </a:r>
            <a:r>
              <a:rPr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日（木）～</a:t>
            </a:r>
            <a:r>
              <a:rPr lang="en-US" altLang="ja-JP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日（水）</a:t>
            </a:r>
            <a:r>
              <a:rPr lang="en-US" altLang="ja-JP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19</a:t>
            </a:r>
            <a:r>
              <a:rPr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30-20</a:t>
            </a:r>
            <a:r>
              <a:rPr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lang="en-US" altLang="ja-JP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土日祝日含む</a:t>
            </a:r>
            <a:endParaRPr lang="en-US" altLang="ja-JP" sz="2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3200"/>
              </a:lnSpc>
            </a:pPr>
            <a:endParaRPr lang="en-US" altLang="ja-JP" sz="2400" dirty="0"/>
          </a:p>
          <a:p>
            <a:pPr>
              <a:lnSpc>
                <a:spcPts val="3200"/>
              </a:lnSpc>
            </a:pPr>
            <a:r>
              <a:rPr lang="ja-JP" altLang="en-US" sz="2400" dirty="0" smtClean="0"/>
              <a:t>　  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３．呼びかけ場所</a:t>
            </a:r>
            <a:endParaRPr lang="en-US" altLang="ja-JP" sz="2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大阪市内の繁華街（ミナミ地区・キタ地区・天王寺・京橋など）</a:t>
            </a:r>
            <a:endParaRPr lang="en-US" altLang="ja-JP" sz="2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3200"/>
              </a:lnSpc>
            </a:pPr>
            <a:endParaRPr lang="en-US" altLang="ja-JP" sz="2400" dirty="0"/>
          </a:p>
          <a:p>
            <a:pPr>
              <a:lnSpc>
                <a:spcPts val="3200"/>
              </a:lnSpc>
            </a:pPr>
            <a:r>
              <a:rPr lang="ja-JP" altLang="en-US" sz="2400" dirty="0" smtClean="0"/>
              <a:t>　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 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４．体　制</a:t>
            </a:r>
            <a:endParaRPr lang="en-US" altLang="ja-JP" sz="2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大阪府職員１名・大阪市職員１名・大阪府警察</a:t>
            </a:r>
            <a:r>
              <a:rPr lang="en-US" altLang="ja-JP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名の</a:t>
            </a:r>
            <a:endParaRPr lang="en-US" altLang="ja-JP" sz="2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合計</a:t>
            </a:r>
            <a:r>
              <a:rPr lang="en-US" altLang="ja-JP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名で班を構成（</a:t>
            </a:r>
            <a:r>
              <a:rPr lang="en-US" altLang="ja-JP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班体制で実施）。</a:t>
            </a:r>
            <a:endParaRPr lang="en-US" altLang="ja-JP" sz="2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endParaRPr lang="en-US" altLang="ja-JP" sz="2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 smtClean="0"/>
              <a:t>　　</a:t>
            </a:r>
            <a:endParaRPr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221273" y="32325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8556720" y="4845044"/>
            <a:ext cx="1883243" cy="1739646"/>
            <a:chOff x="7924800" y="5118354"/>
            <a:chExt cx="1883243" cy="1739646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4800" y="5118354"/>
              <a:ext cx="1883243" cy="1739646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9825" y="5740646"/>
              <a:ext cx="686988" cy="495062"/>
            </a:xfrm>
            <a:prstGeom prst="rect">
              <a:avLst/>
            </a:prstGeom>
          </p:spPr>
        </p:pic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876" y="4509147"/>
            <a:ext cx="864333" cy="1739646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382" y="4242529"/>
            <a:ext cx="864333" cy="1739646"/>
          </a:xfrm>
          <a:prstGeom prst="rect">
            <a:avLst/>
          </a:prstGeom>
        </p:spPr>
      </p:pic>
      <p:sp>
        <p:nvSpPr>
          <p:cNvPr id="11" name="サブタイトル 2"/>
          <p:cNvSpPr txBox="1">
            <a:spLocks/>
          </p:cNvSpPr>
          <p:nvPr/>
        </p:nvSpPr>
        <p:spPr>
          <a:xfrm>
            <a:off x="10844592" y="133310"/>
            <a:ext cx="1210036" cy="420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１－１０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8036563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54917</TotalTime>
  <Words>183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3_Office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Shigekazu Koike</dc:creator>
  <cp:lastModifiedBy>上村　青史</cp:lastModifiedBy>
  <cp:revision>4102</cp:revision>
  <cp:lastPrinted>2021-04-13T06:32:03Z</cp:lastPrinted>
  <dcterms:created xsi:type="dcterms:W3CDTF">2018-03-24T05:17:02Z</dcterms:created>
  <dcterms:modified xsi:type="dcterms:W3CDTF">2021-04-14T05:09:58Z</dcterms:modified>
</cp:coreProperties>
</file>