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6298371" y="1124110"/>
            <a:ext cx="5812428" cy="240585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53671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884294" y="1077211"/>
            <a:ext cx="3314454" cy="424376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契約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施設の状況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650311"/>
              </p:ext>
            </p:extLst>
          </p:nvPr>
        </p:nvGraphicFramePr>
        <p:xfrm>
          <a:off x="283336" y="1662857"/>
          <a:ext cx="6516371" cy="4107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2245043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629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月日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施設数計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部屋数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6292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現在（４月７日）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稼働施設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８施設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２，１８６室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529514"/>
                  </a:ext>
                </a:extLst>
              </a:tr>
              <a:tr h="620975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302423"/>
                  </a:ext>
                </a:extLst>
              </a:tr>
              <a:tr h="6292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４月８日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１施設再開予定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９施設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２，４１６室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913328"/>
                  </a:ext>
                </a:extLst>
              </a:tr>
              <a:tr h="79918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４月１４日～</a:t>
                      </a:r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２施設新規開設予定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１１施設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３，０３８室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6759"/>
                  </a:ext>
                </a:extLst>
              </a:tr>
              <a:tr h="799186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月上旬までに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２施設新規開設予定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１３施設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３，４６３室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019063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997014" y="1662858"/>
            <a:ext cx="4963165" cy="4107186"/>
          </a:xfrm>
          <a:prstGeom prst="rect">
            <a:avLst/>
          </a:prstGeom>
          <a:noFill/>
          <a:ln w="444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8231198" y="1081486"/>
            <a:ext cx="2726616" cy="42225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確保に向けた取組み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977822" y="1673906"/>
            <a:ext cx="3467697" cy="6549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　宿泊施設の公募実施中</a:t>
            </a:r>
            <a:endParaRPr lang="en-US" altLang="ja-JP" sz="20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016983" y="2224744"/>
            <a:ext cx="4943196" cy="156691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対象施設＞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１００室以上で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棟貸し可能な府内宿泊施設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＜受付期間＞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令和３年４月６日（火）から４月９日（金）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4234" y="640021"/>
            <a:ext cx="10824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新型コロナウイルス感染症の感染者数の状況に応じ、軽症者等が療養する宿泊施設を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確保する。</a:t>
            </a:r>
            <a:endParaRPr kumimoji="1" lang="ja-JP" altLang="en-US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rot="10800000">
            <a:off x="1068946" y="2991505"/>
            <a:ext cx="4774958" cy="36208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26968" y="4470161"/>
            <a:ext cx="4691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＜選定＞</a:t>
            </a:r>
            <a:endParaRPr lang="en-US" altLang="ja-JP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受入れ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の迅速性、客室数、医療的観点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踏まえ選定</a:t>
            </a:r>
            <a:endParaRPr lang="en-US" altLang="ja-JP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8786956" y="3912032"/>
            <a:ext cx="1415071" cy="475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37508" y="6365927"/>
            <a:ext cx="791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早期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開設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に向け、各施設との受入体制の調整を進める</a:t>
            </a:r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二等辺三角形 16"/>
          <p:cNvSpPr/>
          <p:nvPr/>
        </p:nvSpPr>
        <p:spPr>
          <a:xfrm rot="10800000">
            <a:off x="2730923" y="5911402"/>
            <a:ext cx="7134896" cy="351803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lt1">
                  <a:alpha val="41000"/>
                </a:schemeClr>
              </a:solidFill>
            </a:endParaRP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0728681" y="56009"/>
            <a:ext cx="1270136" cy="4378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6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１－８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4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158</Words>
  <Application>Microsoft Office PowerPoint</Application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上村　青史</cp:lastModifiedBy>
  <cp:revision>271</cp:revision>
  <cp:lastPrinted>2021-04-06T05:25:41Z</cp:lastPrinted>
  <dcterms:created xsi:type="dcterms:W3CDTF">2021-03-29T04:27:50Z</dcterms:created>
  <dcterms:modified xsi:type="dcterms:W3CDTF">2021-04-07T00:35:39Z</dcterms:modified>
</cp:coreProperties>
</file>