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736" r:id="rId2"/>
    <p:sldId id="739" r:id="rId3"/>
    <p:sldId id="738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藤　英" initials="周藤　英" lastIdx="1" clrIdx="0">
    <p:extLst>
      <p:ext uri="{19B8F6BF-5375-455C-9EA6-DF929625EA0E}">
        <p15:presenceInfo xmlns:p15="http://schemas.microsoft.com/office/powerpoint/2012/main" userId="S-1-5-21-161959346-1900351369-444732941-1023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B28B"/>
    <a:srgbClr val="FF6699"/>
    <a:srgbClr val="E7EDEF"/>
    <a:srgbClr val="FF6600"/>
    <a:srgbClr val="99FF66"/>
    <a:srgbClr val="33CC33"/>
    <a:srgbClr val="CC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93537" autoAdjust="0"/>
  </p:normalViewPr>
  <p:slideViewPr>
    <p:cSldViewPr snapToGrid="0">
      <p:cViewPr varScale="1">
        <p:scale>
          <a:sx n="70" d="100"/>
          <a:sy n="70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D64E24C0-EAE7-42C3-A2C6-11E03F4A7047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2F0EEB81-DB16-4A68-B055-8A38956DB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24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799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613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323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A32F-0E8C-4D91-BAC6-EA2E81F1CF45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5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F179-10CB-45A6-B13C-93904DC17FE4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2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42DB-F35F-4377-94B7-B7ED4323D95B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82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83C5E-CF60-4334-9FD4-141CAC84472E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5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D1FA-B226-445F-B72F-F5654B8E355B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90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E846-7A07-4EDA-B2BD-6340DA55CC0B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64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574D-5CAF-477E-894B-F08871D0771C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49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22300-6663-4891-BD5D-793907E96D35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78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3E0D3-56EB-460F-ABA6-3FE4DA800664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0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1D72-1EAB-4C54-83FC-667B976995F2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88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1E87-BAE2-4B8B-8BEA-3C5827EB6F87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66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C00F3-FD50-4284-B304-AA55E7B077B8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48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" y="0"/>
            <a:ext cx="12192001" cy="58291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新規陽性者数の推移と患者発生シミュレーション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76828" y="6394987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2399" y="706411"/>
            <a:ext cx="11887200" cy="646331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■第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42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回対策本部会議（資料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1-4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）のシミュレーションと同じ設定で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4/14</a:t>
            </a:r>
            <a:r>
              <a:rPr kumimoji="1" lang="ja-JP" altLang="en-US" sz="12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実施。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想定：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3/31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以降、前週増加比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倍で増加する場合（参考：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3/30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時点の新規陽性者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日間移動平均の前週増加比が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】3/26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以降、前週増加比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倍で増加する場合（第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回本部会議資料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1-4)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と同じ設定）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563366" y="97105"/>
            <a:ext cx="143974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</a:t>
            </a:r>
            <a:r>
              <a:rPr lang="ja-JP" altLang="en-US" dirty="0" smtClean="0"/>
              <a:t>１－</a:t>
            </a:r>
            <a:r>
              <a:rPr lang="ja-JP" altLang="en-US" dirty="0"/>
              <a:t>４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79" y="1395500"/>
            <a:ext cx="11888230" cy="518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64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"/>
            <a:ext cx="12204557" cy="62676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療養者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数</a:t>
            </a:r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のシミュレーション　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412493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36796" y="5922569"/>
            <a:ext cx="346249" cy="76559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重症患者数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51475" y="748075"/>
            <a:ext cx="2200914" cy="5940088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■第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42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回対策本部会議（資料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1-4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）のシミュレーションと同じ設定で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4/14</a:t>
            </a:r>
            <a:r>
              <a:rPr lang="ja-JP" altLang="en-US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想定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3/31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以降、前週増加比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倍で増加する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】3/26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以降、前週増加比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倍で増加する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陽性者数の設定の考え方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■新規陽性者中の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代以上の陽性者の割合を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■新規陽性者中の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代・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代の新規陽性者数を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日時点の新規陽性者中の割合（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重症率の設定の考え方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代以上の新規陽性者の重症率は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8.6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(※2)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代・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代の新規陽性者の重症率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1.9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(※2)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　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：第三波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(10/10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3/25)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における重症率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療養方法と期間の設定の考え方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■重症患者以外の陽性者のうち、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23.4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％は入院療養、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40.1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％は宿泊療養、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36.5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％は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自宅療養となる。（第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波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(12/21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実測値）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■重症以外の入院療養者は約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日後に退院する。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宿泊及び自宅療養者は約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日後に解除となる。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（第三波（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12/21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時点）実測値）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 flipV="1">
            <a:off x="3258038" y="2283555"/>
            <a:ext cx="8726632" cy="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角丸四角形吹き出し 17"/>
          <p:cNvSpPr/>
          <p:nvPr/>
        </p:nvSpPr>
        <p:spPr>
          <a:xfrm>
            <a:off x="3493407" y="2387876"/>
            <a:ext cx="1778877" cy="466609"/>
          </a:xfrm>
          <a:prstGeom prst="wedgeRoundRectCallout">
            <a:avLst>
              <a:gd name="adj1" fmla="val -615"/>
              <a:gd name="adj2" fmla="val -69541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確保病床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224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床中の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病床使用率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%(157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7989" y="779868"/>
            <a:ext cx="9516681" cy="5938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58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61357" y="6407135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1"/>
            <a:ext cx="12192000" cy="62676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療養者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数</a:t>
            </a:r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のシミュレーション　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368" y="731521"/>
            <a:ext cx="5913633" cy="604074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1" y="731521"/>
            <a:ext cx="6023370" cy="604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06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8426</TotalTime>
  <Words>383</Words>
  <Application>Microsoft Office PowerPoint</Application>
  <PresentationFormat>ワイド画面</PresentationFormat>
  <Paragraphs>40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寶來　徳子</dc:creator>
  <cp:lastModifiedBy>川幡　尚亮</cp:lastModifiedBy>
  <cp:revision>1153</cp:revision>
  <cp:lastPrinted>2021-03-31T14:34:38Z</cp:lastPrinted>
  <dcterms:created xsi:type="dcterms:W3CDTF">2020-08-11T02:27:27Z</dcterms:created>
  <dcterms:modified xsi:type="dcterms:W3CDTF">2021-04-07T10:22:49Z</dcterms:modified>
</cp:coreProperties>
</file>