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733" r:id="rId2"/>
    <p:sldId id="734" r:id="rId3"/>
    <p:sldId id="735" r:id="rId4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周藤　英" initials="周藤　英" lastIdx="1" clrIdx="0">
    <p:extLst>
      <p:ext uri="{19B8F6BF-5375-455C-9EA6-DF929625EA0E}">
        <p15:presenceInfo xmlns:p15="http://schemas.microsoft.com/office/powerpoint/2012/main" userId="S-1-5-21-161959346-1900351369-444732941-1023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B28B"/>
    <a:srgbClr val="FF6699"/>
    <a:srgbClr val="E7EDEF"/>
    <a:srgbClr val="FF6600"/>
    <a:srgbClr val="99FF66"/>
    <a:srgbClr val="33CC33"/>
    <a:srgbClr val="CCFF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93537" autoAdjust="0"/>
  </p:normalViewPr>
  <p:slideViewPr>
    <p:cSldViewPr snapToGrid="0">
      <p:cViewPr varScale="1">
        <p:scale>
          <a:sx n="70" d="100"/>
          <a:sy n="70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95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D64E24C0-EAE7-42C3-A2C6-11E03F4A7047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9"/>
            <a:ext cx="5445125" cy="3913187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2F0EEB81-DB16-4A68-B055-8A38956DB5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3240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EEB81-DB16-4A68-B055-8A38956DB51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8202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EEB81-DB16-4A68-B055-8A38956DB51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92516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EEB81-DB16-4A68-B055-8A38956DB515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171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4A32F-0E8C-4D91-BAC6-EA2E81F1CF45}" type="datetime1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057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F179-10CB-45A6-B13C-93904DC17FE4}" type="datetime1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529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242DB-F35F-4377-94B7-B7ED4323D95B}" type="datetime1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827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83C5E-CF60-4334-9FD4-141CAC84472E}" type="datetime1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154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D1FA-B226-445F-B72F-F5654B8E355B}" type="datetime1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906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CE846-7A07-4EDA-B2BD-6340DA55CC0B}" type="datetime1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643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574D-5CAF-477E-894B-F08871D0771C}" type="datetime1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0492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22300-6663-4891-BD5D-793907E96D35}" type="datetime1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8783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3E0D3-56EB-460F-ABA6-3FE4DA800664}" type="datetime1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0074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D1D72-1EAB-4C54-83FC-667B976995F2}" type="datetime1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2887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1E87-BAE2-4B8B-8BEA-3C5827EB6F87}" type="datetime1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2665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C00F3-FD50-4284-B304-AA55E7B077B8}" type="datetime1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486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884" y="1474422"/>
            <a:ext cx="11888230" cy="5285690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-1" y="0"/>
            <a:ext cx="12192001" cy="58291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新規陽性者数の推移と患者発生シミュレーション</a:t>
            </a:r>
            <a:endParaRPr kumimoji="1" lang="ja-JP" altLang="en-US" sz="24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76828" y="6394987"/>
            <a:ext cx="2743200" cy="365125"/>
          </a:xfrm>
        </p:spPr>
        <p:txBody>
          <a:bodyPr/>
          <a:lstStyle/>
          <a:p>
            <a:fld id="{77DCD627-EEAA-4F34-BED0-FC7872475823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52399" y="706411"/>
            <a:ext cx="11887200" cy="646331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■第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42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回対策本部会議（資料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1-4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）のシミュレーションに実測値をあてはめ。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想定①：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3/31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以降、前週増加比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2.0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倍で増加する場合（参考：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3/30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時点の新規陽性者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日間移動平均の前週増加比が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2.2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倍）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3/26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以降、前週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増加比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1.5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倍で増加する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場合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41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回本部会議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1-4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）と同じ設定）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563366" y="97105"/>
            <a:ext cx="143974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資料</a:t>
            </a:r>
            <a:r>
              <a:rPr lang="ja-JP" altLang="en-US" dirty="0" smtClean="0"/>
              <a:t>１－</a:t>
            </a:r>
            <a:r>
              <a:rPr lang="ja-JP" altLang="en-US" dirty="0"/>
              <a:t>３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1229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2460" y="876179"/>
            <a:ext cx="8687553" cy="5901439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0" y="1"/>
            <a:ext cx="12204557" cy="62676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療養者</a:t>
            </a:r>
            <a:r>
              <a:rPr lang="ja-JP" altLang="en-US" sz="2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数</a:t>
            </a:r>
            <a:r>
              <a:rPr kumimoji="1" lang="ja-JP" altLang="en-US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のシミュレーション　</a:t>
            </a:r>
            <a:endParaRPr kumimoji="1" lang="ja-JP" altLang="en-US" sz="24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6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448800" y="6412493"/>
            <a:ext cx="2743200" cy="365125"/>
          </a:xfrm>
        </p:spPr>
        <p:txBody>
          <a:bodyPr/>
          <a:lstStyle/>
          <a:p>
            <a:fld id="{77DCD627-EEAA-4F34-BED0-FC7872475823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289336" y="6029696"/>
            <a:ext cx="346249" cy="76559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重症患者数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9917" y="1071916"/>
            <a:ext cx="3190588" cy="4708981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■第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42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回対策本部会議（資料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1-4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）のシミュレーションに実測値をあてはめ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想定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①：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3/31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以降、前週増加比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2.0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倍で増加する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場合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3/26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以降、前週増加比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1.5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倍で増加する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場合　　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（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41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回本部会議資料（資料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1-4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）と同じ設定）</a:t>
            </a:r>
          </a:p>
          <a:p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陽性者数の設定の考え方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■新規陽性者中の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代以上の陽性者の割合を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18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％（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※1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）と設定。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■新規陽性者中の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代・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代の新規陽性者数を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％（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※1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）と設定。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※1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日時点の新規陽性者中の割合（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日間）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重症率の設定の考え方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代以上の新規陽性者の重症率は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8.6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(※2)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設定。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代・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代の新規陽性者の重症率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1.9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(※2)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　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設定。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※2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：第三波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(10/10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3/25)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における重症率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療養方法と期間の設定の考え方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■重症患者以外の陽性者のうち、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23.4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％は入院療養、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40.1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％は宿泊療養、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36.5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％は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自宅療養となる。（第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三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波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(12/21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時点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実測値）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■重症以外の入院療養者は約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日後に退院する。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宿泊及び自宅療養者は約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日後に解除となる。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（第三波（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12/21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時点）実測値）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5" name="直線コネクタ 14"/>
          <p:cNvCxnSpPr/>
          <p:nvPr/>
        </p:nvCxnSpPr>
        <p:spPr>
          <a:xfrm>
            <a:off x="4021110" y="2662843"/>
            <a:ext cx="7936832" cy="28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角丸四角形吹き出し 17"/>
          <p:cNvSpPr/>
          <p:nvPr/>
        </p:nvSpPr>
        <p:spPr>
          <a:xfrm>
            <a:off x="4235226" y="2763482"/>
            <a:ext cx="1778877" cy="466609"/>
          </a:xfrm>
          <a:prstGeom prst="wedgeRoundRectCallout">
            <a:avLst>
              <a:gd name="adj1" fmla="val -615"/>
              <a:gd name="adj2" fmla="val -69541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確保病床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224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床中の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病床使用率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70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%(157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床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748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247" y="626959"/>
            <a:ext cx="5785605" cy="6145301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0255" y="626959"/>
            <a:ext cx="5895343" cy="6145301"/>
          </a:xfrm>
          <a:prstGeom prst="rect">
            <a:avLst/>
          </a:prstGeom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61357" y="6407135"/>
            <a:ext cx="2743200" cy="365125"/>
          </a:xfrm>
        </p:spPr>
        <p:txBody>
          <a:bodyPr/>
          <a:lstStyle/>
          <a:p>
            <a:fld id="{77DCD627-EEAA-4F34-BED0-FC7872475823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1" y="1"/>
            <a:ext cx="12192000" cy="62676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療養者</a:t>
            </a:r>
            <a:r>
              <a:rPr lang="ja-JP" altLang="en-US" sz="2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数</a:t>
            </a:r>
            <a:r>
              <a:rPr kumimoji="1" lang="ja-JP" altLang="en-US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のシミュレーション　</a:t>
            </a:r>
            <a:endParaRPr kumimoji="1" lang="ja-JP" altLang="en-US" sz="24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168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8315</TotalTime>
  <Words>400</Words>
  <Application>Microsoft Office PowerPoint</Application>
  <PresentationFormat>ワイド画面</PresentationFormat>
  <Paragraphs>43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Meiryo UI</vt:lpstr>
      <vt:lpstr>UD デジタル 教科書体 NP-B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寶來　徳子</dc:creator>
  <cp:lastModifiedBy>川幡　尚亮</cp:lastModifiedBy>
  <cp:revision>1137</cp:revision>
  <cp:lastPrinted>2021-03-31T14:34:38Z</cp:lastPrinted>
  <dcterms:created xsi:type="dcterms:W3CDTF">2020-08-11T02:27:27Z</dcterms:created>
  <dcterms:modified xsi:type="dcterms:W3CDTF">2021-04-01T09:29:27Z</dcterms:modified>
</cp:coreProperties>
</file>