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3" r:id="rId2"/>
    <p:sldId id="734" r:id="rId3"/>
    <p:sldId id="735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0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251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17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706411"/>
            <a:ext cx="1188720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■以下の想定でシミュレーションを実施。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倍で増加する場合（参考：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日間移動平均の前週増加比が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増加比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）と同じ設定）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１－４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94" y="1352742"/>
            <a:ext cx="11894327" cy="528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89336" y="6029696"/>
            <a:ext cx="346249" cy="7655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9917" y="1071916"/>
            <a:ext cx="3190588" cy="4555093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■以下の想定で療養者数のシミュレーションを実施。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①：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3/31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3/26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以降、前週増加比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　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回本部会議資料（資料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）と同じ設定）</a:t>
            </a: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：第三波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(10/10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療養方法と期間の設定の考え方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■重症患者以外の陽性者のうち、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23.4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％は入院療養、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％は宿泊療養、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36.5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自宅療養となる。（第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実測値）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■重症以外の入院療養者は約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宿泊及び自宅療養者は約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日後に解除となる。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（第三波（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時点）実測値）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945684" y="2582124"/>
            <a:ext cx="7936832" cy="2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角丸四角形吹き出し 17"/>
          <p:cNvSpPr/>
          <p:nvPr/>
        </p:nvSpPr>
        <p:spPr>
          <a:xfrm>
            <a:off x="4136752" y="2682686"/>
            <a:ext cx="1778877" cy="466609"/>
          </a:xfrm>
          <a:prstGeom prst="wedgeRoundRectCallout">
            <a:avLst>
              <a:gd name="adj1" fmla="val -615"/>
              <a:gd name="adj2" fmla="val -6954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床中の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%(157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460" y="926078"/>
            <a:ext cx="8608298" cy="593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57" y="773276"/>
            <a:ext cx="5950212" cy="599898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1" y="626959"/>
            <a:ext cx="5950212" cy="614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8293</TotalTime>
  <Words>386</Words>
  <Application>Microsoft Office PowerPoint</Application>
  <PresentationFormat>ワイド画面</PresentationFormat>
  <Paragraphs>42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周藤　英</cp:lastModifiedBy>
  <cp:revision>1132</cp:revision>
  <cp:lastPrinted>2021-03-30T16:31:28Z</cp:lastPrinted>
  <dcterms:created xsi:type="dcterms:W3CDTF">2020-08-11T02:27:27Z</dcterms:created>
  <dcterms:modified xsi:type="dcterms:W3CDTF">2021-03-31T05:23:46Z</dcterms:modified>
</cp:coreProperties>
</file>