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733" r:id="rId2"/>
    <p:sldId id="734" r:id="rId3"/>
    <p:sldId id="735" r:id="rId4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周藤　英" initials="周藤　英" lastIdx="1" clrIdx="0">
    <p:extLst>
      <p:ext uri="{19B8F6BF-5375-455C-9EA6-DF929625EA0E}">
        <p15:presenceInfo xmlns:p15="http://schemas.microsoft.com/office/powerpoint/2012/main" userId="S-1-5-21-161959346-1900351369-444732941-1023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B28B"/>
    <a:srgbClr val="FF6699"/>
    <a:srgbClr val="E7EDEF"/>
    <a:srgbClr val="FF6600"/>
    <a:srgbClr val="99FF66"/>
    <a:srgbClr val="33CC33"/>
    <a:srgbClr val="CC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93537" autoAdjust="0"/>
  </p:normalViewPr>
  <p:slideViewPr>
    <p:cSldViewPr snapToGrid="0">
      <p:cViewPr varScale="1">
        <p:scale>
          <a:sx n="70" d="100"/>
          <a:sy n="70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D64E24C0-EAE7-42C3-A2C6-11E03F4A7047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2F0EEB81-DB16-4A68-B055-8A38956DB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240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202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171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4A32F-0E8C-4D91-BAC6-EA2E81F1CF45}" type="datetime1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5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F179-10CB-45A6-B13C-93904DC17FE4}" type="datetime1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2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242DB-F35F-4377-94B7-B7ED4323D95B}" type="datetime1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82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83C5E-CF60-4334-9FD4-141CAC84472E}" type="datetime1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15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D1FA-B226-445F-B72F-F5654B8E355B}" type="datetime1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906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E846-7A07-4EDA-B2BD-6340DA55CC0B}" type="datetime1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64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574D-5CAF-477E-894B-F08871D0771C}" type="datetime1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49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22300-6663-4891-BD5D-793907E96D35}" type="datetime1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78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3E0D3-56EB-460F-ABA6-3FE4DA800664}" type="datetime1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07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1D72-1EAB-4C54-83FC-667B976995F2}" type="datetime1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887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1E87-BAE2-4B8B-8BEA-3C5827EB6F87}" type="datetime1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66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C00F3-FD50-4284-B304-AA55E7B077B8}" type="datetime1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48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1" y="0"/>
            <a:ext cx="12192001" cy="58291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新規陽性者数の推移と患者発生シミュレーション</a:t>
            </a:r>
            <a:endParaRPr kumimoji="1" lang="ja-JP" altLang="en-US" sz="24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76828" y="6394987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2399" y="706411"/>
            <a:ext cx="11887200" cy="646331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日以降、以下の想定で新規陽性者数が推移すると仮定し、療養者数のシミュレーションを実施。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想定①　今後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週間、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日（参考：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日時点の直近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日間移動平均値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）の横ばいで推移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想定➁　前週増加比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増加する場合（参考： 直近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週間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の前週増加比が約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倍）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563366" y="97105"/>
            <a:ext cx="143974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</a:t>
            </a:r>
            <a:r>
              <a:rPr lang="ja-JP" altLang="en-US" dirty="0" smtClean="0"/>
              <a:t>１－４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369" y="1254947"/>
            <a:ext cx="11888230" cy="5505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29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"/>
            <a:ext cx="12204557" cy="62676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療養者</a:t>
            </a:r>
            <a:r>
              <a:rPr lang="ja-JP" altLang="en-US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数</a:t>
            </a:r>
            <a:r>
              <a:rPr kumimoji="1"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のシミュレーション　</a:t>
            </a:r>
            <a:endParaRPr kumimoji="1" lang="ja-JP" altLang="en-US" sz="24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6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448800" y="6412493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89336" y="6029696"/>
            <a:ext cx="346249" cy="76559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重症患者数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9917" y="1071916"/>
            <a:ext cx="3190588" cy="4555093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日以降、以下の想定で新規陽性者数が推移すると仮定し、療養者数のシミュレーションを実施。</a:t>
            </a: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想定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①　今後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週間、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175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日の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横ばいで推移</a:t>
            </a: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想定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➁　前週増加比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1.5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倍で増加する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場合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陽性者数の設定の考え方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■新規陽性者中の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代以上の陽性者の割合を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）と設定。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■新規陽性者中の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代・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代の新規陽性者数を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）と設定。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日時点の新規陽性者中の割合（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日間）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重症率の設定の考え方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代以上の新規陽性者の重症率は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8.6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(※2)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設定。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代・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代の新規陽性者の重症率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1.9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(※2)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　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設定。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※2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：第三波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(10/10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3/25)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における重症率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療養方法と期間の設定の考え方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■重症患者以外の陽性者のうち、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23.4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％は入院療養、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40.1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％は宿泊療養、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36.5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％は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自宅療養となる。（第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三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波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(12/21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実測値）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■重症以外の入院療養者は約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日後に退院する。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宿泊及び自宅療養者は約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日後に解除となる。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（第三波（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12/21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時点）実測値）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3945684" y="3093494"/>
            <a:ext cx="7936832" cy="28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角丸四角形吹き出し 17"/>
          <p:cNvSpPr/>
          <p:nvPr/>
        </p:nvSpPr>
        <p:spPr>
          <a:xfrm>
            <a:off x="3945684" y="3187653"/>
            <a:ext cx="1778877" cy="466609"/>
          </a:xfrm>
          <a:prstGeom prst="wedgeRoundRectCallout">
            <a:avLst>
              <a:gd name="adj1" fmla="val -615"/>
              <a:gd name="adj2" fmla="val -69541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確保病床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224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床中の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病床使用率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%(134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2460" y="936526"/>
            <a:ext cx="8425402" cy="585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48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61357" y="6407135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" y="1"/>
            <a:ext cx="12192000" cy="62676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療養者</a:t>
            </a:r>
            <a:r>
              <a:rPr lang="ja-JP" altLang="en-US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数</a:t>
            </a:r>
            <a:r>
              <a:rPr kumimoji="1"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のシミュレーション　</a:t>
            </a:r>
            <a:endParaRPr kumimoji="1" lang="ja-JP" altLang="en-US" sz="24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009" y="712699"/>
            <a:ext cx="5809992" cy="6145301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1501" y="626770"/>
            <a:ext cx="5535648" cy="6230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8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8237</TotalTime>
  <Words>393</Words>
  <Application>Microsoft Office PowerPoint</Application>
  <PresentationFormat>ワイド画面</PresentationFormat>
  <Paragraphs>41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 UI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寶來　徳子</dc:creator>
  <cp:lastModifiedBy>周藤　英</cp:lastModifiedBy>
  <cp:revision>1125</cp:revision>
  <cp:lastPrinted>2021-02-26T03:47:26Z</cp:lastPrinted>
  <dcterms:created xsi:type="dcterms:W3CDTF">2020-08-11T02:27:27Z</dcterms:created>
  <dcterms:modified xsi:type="dcterms:W3CDTF">2021-03-26T04:09:17Z</dcterms:modified>
</cp:coreProperties>
</file>