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4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6699"/>
    <a:srgbClr val="FFB28B"/>
    <a:srgbClr val="FFFF99"/>
    <a:srgbClr val="99FF99"/>
    <a:srgbClr val="99FF66"/>
    <a:srgbClr val="FF9999"/>
    <a:srgbClr val="E7EDEF"/>
    <a:srgbClr val="FF6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716" autoAdjust="0"/>
  </p:normalViewPr>
  <p:slideViewPr>
    <p:cSldViewPr snapToGrid="0">
      <p:cViewPr varScale="1">
        <p:scale>
          <a:sx n="70" d="100"/>
          <a:sy n="70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352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3AED-BC21-427F-A540-B2D1AA4EF698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6285-3543-4A9F-A0DB-F40EC1D90231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62B1-9BEC-40A5-8E81-323C6847F95A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E0DF-272D-4F3F-9DDD-FEF346FFEE3E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CD3D-28EA-4224-BA0F-F43EA3154F26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E28D-38E1-4295-AA3D-DF6D0B7FB1CD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7290-0751-4C6E-A1DC-F77778B591A1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628E-3C4E-42CE-800A-151FDE69D577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63DC-D1F5-41F6-9D63-CE31430E4EDB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B6D1-88AF-4659-B163-3C9B7458ECD9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7ACE-19C9-435A-A0CF-9C7CA86F1FEA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F782D-F62F-4D2A-BDA8-9A2E62D61C9C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9A4B9F2-9BFE-4A54-BFF8-6DE358A35303}"/>
              </a:ext>
            </a:extLst>
          </p:cNvPr>
          <p:cNvSpPr/>
          <p:nvPr/>
        </p:nvSpPr>
        <p:spPr>
          <a:xfrm>
            <a:off x="0" y="0"/>
            <a:ext cx="12192000" cy="5672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朝野座長ご提案の緊急事態宣言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解除要請の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考え方について</a:t>
            </a:r>
            <a:endParaRPr lang="zh-TW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68301"/>
              </p:ext>
            </p:extLst>
          </p:nvPr>
        </p:nvGraphicFramePr>
        <p:xfrm>
          <a:off x="40944" y="2017096"/>
          <a:ext cx="12079366" cy="3296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6452">
                  <a:extLst>
                    <a:ext uri="{9D8B030D-6E8A-4147-A177-3AD203B41FA5}">
                      <a16:colId xmlns:a16="http://schemas.microsoft.com/office/drawing/2014/main" val="1539625897"/>
                    </a:ext>
                  </a:extLst>
                </a:gridCol>
                <a:gridCol w="1492844">
                  <a:extLst>
                    <a:ext uri="{9D8B030D-6E8A-4147-A177-3AD203B41FA5}">
                      <a16:colId xmlns:a16="http://schemas.microsoft.com/office/drawing/2014/main" val="4215771835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4069861185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1905199477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1506145004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3833318858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1563274722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3937571852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826469596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2977798755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3163443679"/>
                    </a:ext>
                  </a:extLst>
                </a:gridCol>
                <a:gridCol w="1024007">
                  <a:extLst>
                    <a:ext uri="{9D8B030D-6E8A-4147-A177-3AD203B41FA5}">
                      <a16:colId xmlns:a16="http://schemas.microsoft.com/office/drawing/2014/main" val="3785377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2/9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2083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陽性者数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人／日以下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177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151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134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127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124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117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109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50753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代、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代の陽性者数の移動平均が継続して増加していないこと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44.9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42.6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38.7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38.9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40.1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38.7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34.6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32.6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838269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重症病床使用率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61.9%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(146/236)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60.6%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(143/236)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59.7%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(141/236)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61.0%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(144/236)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58.1%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(137/236)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59.3%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(140/236)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64.3%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(142/221)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60.2%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(133/221)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52.5%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(116/221)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49.8%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(110/221)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5978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</a:t>
                      </a:r>
                      <a:r>
                        <a:rPr kumimoji="1" lang="ja-JP" altLang="en-US" sz="14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の陽性者数の移動平均が継続して増加していないこと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63.9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56.4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51.7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45.1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39.4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33.4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347806"/>
                  </a:ext>
                </a:extLst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0" y="696036"/>
            <a:ext cx="12079366" cy="125559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朝野座長ご提案の緊急事態宣言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解除要請の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考え方について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①かつ②を満たす場合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感染状況の変化に応じて指標は変更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①流行状況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予測（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代の陽性者数の移動平均の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推移）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陽性者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人／日以下、かつ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代の陽性者数の移動平均が継続して増加していないこと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②重症病床数の推移の予測（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代以上の陽性患者数の移動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平均の推移）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重症病床使用率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％未満（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かつ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陽性者数の移動平均が継続して増加していない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　　　　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0944" y="5639362"/>
            <a:ext cx="12079366" cy="852269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朝野座長ご提案の緊急事態宣言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解除要請の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考え方について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○２月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日に①・②の指標を満たしている。（重症病床を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床に更新した後では、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3731" y="5259935"/>
            <a:ext cx="3547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第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回対策本部会議開催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2/15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に重症病床数を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床から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床に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更新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13426" y="1655682"/>
            <a:ext cx="41659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※</a:t>
            </a:r>
            <a:r>
              <a:rPr lang="ja-JP" altLang="en-US" sz="1000" dirty="0"/>
              <a:t>第</a:t>
            </a:r>
            <a:r>
              <a:rPr lang="en-US" altLang="ja-JP" sz="1000" dirty="0"/>
              <a:t>37</a:t>
            </a:r>
            <a:r>
              <a:rPr lang="ja-JP" altLang="en-US" sz="1000" dirty="0"/>
              <a:t>回本部会議の</a:t>
            </a:r>
            <a:r>
              <a:rPr lang="ja-JP" altLang="en-US" sz="1000" dirty="0" smtClean="0"/>
              <a:t>意見書の「</a:t>
            </a:r>
            <a:r>
              <a:rPr lang="ja-JP" altLang="en-US" sz="1000" dirty="0"/>
              <a:t>以下</a:t>
            </a:r>
            <a:r>
              <a:rPr lang="ja-JP" altLang="en-US" sz="1000" dirty="0" smtClean="0"/>
              <a:t>」</a:t>
            </a:r>
            <a:r>
              <a:rPr lang="ja-JP" altLang="en-US" sz="1000" dirty="0"/>
              <a:t>を</a:t>
            </a:r>
            <a:r>
              <a:rPr lang="ja-JP" altLang="en-US" sz="1000" dirty="0" smtClean="0"/>
              <a:t>「未満」に修正。</a:t>
            </a:r>
            <a:endParaRPr lang="ja-JP" altLang="en-US" sz="1000" dirty="0"/>
          </a:p>
        </p:txBody>
      </p:sp>
      <p:sp>
        <p:nvSpPr>
          <p:cNvPr id="6" name="角丸四角形 5"/>
          <p:cNvSpPr/>
          <p:nvPr/>
        </p:nvSpPr>
        <p:spPr>
          <a:xfrm>
            <a:off x="3930556" y="2017096"/>
            <a:ext cx="1023582" cy="3242839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0115267" y="2017096"/>
            <a:ext cx="1023582" cy="3242839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627058" y="1093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２－３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60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9030</TotalTime>
  <Words>376</Words>
  <Application>Microsoft Office PowerPoint</Application>
  <PresentationFormat>ワイド画面</PresentationFormat>
  <Paragraphs>79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周藤　英</cp:lastModifiedBy>
  <cp:revision>1231</cp:revision>
  <cp:lastPrinted>2021-02-16T09:46:46Z</cp:lastPrinted>
  <dcterms:created xsi:type="dcterms:W3CDTF">2020-08-11T02:27:27Z</dcterms:created>
  <dcterms:modified xsi:type="dcterms:W3CDTF">2021-02-19T04:49:52Z</dcterms:modified>
</cp:coreProperties>
</file>