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3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Agoop\15&#26178;21&#26178;&#12461;&#12479;&#12511;&#12490;&#12511;\&#12304;&#26178;&#38291;&#21029;&#12305;&#26757;&#30000;&#12394;&#12435;&#12400;&#39365;&#65288;R3.2.16&#12414;&#12391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Agoop\15&#26178;21&#26178;&#12461;&#12479;&#12511;&#12490;&#12511;\&#12304;&#26178;&#38291;&#21029;&#12305;&#26757;&#30000;&#12394;&#12435;&#12400;&#39365;&#65288;R3.2.16&#12414;&#12391;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376685054203755E-2"/>
          <c:y val="2.9093735350304611E-2"/>
          <c:w val="0.9441735422518529"/>
          <c:h val="0.74114473908069434"/>
        </c:manualLayout>
      </c:layout>
      <c:lineChart>
        <c:grouping val="standard"/>
        <c:varyColors val="0"/>
        <c:ser>
          <c:idx val="2"/>
          <c:order val="1"/>
          <c:tx>
            <c:strRef>
              <c:f>梅田駅15時!$E$1</c:f>
              <c:strCache>
                <c:ptCount val="1"/>
                <c:pt idx="0">
                  <c:v>梅田駅15時台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>
                    <a:alpha val="99000"/>
                  </a:srgbClr>
                </a:solidFill>
              </a:ln>
              <a:effectLst/>
            </c:spPr>
          </c:marker>
          <c:cat>
            <c:numRef>
              <c:f>なんば駅22時!$A$307:$A$414</c:f>
              <c:numCache>
                <c:formatCode>m"月"d"日"\(aaa\)</c:formatCode>
                <c:ptCount val="108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</c:numCache>
            </c:numRef>
          </c:cat>
          <c:val>
            <c:numRef>
              <c:f>梅田駅15時!$G$307:$G$414</c:f>
              <c:numCache>
                <c:formatCode>General</c:formatCode>
                <c:ptCount val="108"/>
                <c:pt idx="0">
                  <c:v>218771</c:v>
                </c:pt>
                <c:pt idx="1">
                  <c:v>210385</c:v>
                </c:pt>
                <c:pt idx="2">
                  <c:v>207944</c:v>
                </c:pt>
                <c:pt idx="3">
                  <c:v>205254</c:v>
                </c:pt>
                <c:pt idx="4">
                  <c:v>204691</c:v>
                </c:pt>
                <c:pt idx="5">
                  <c:v>214460</c:v>
                </c:pt>
                <c:pt idx="6">
                  <c:v>238588</c:v>
                </c:pt>
                <c:pt idx="7">
                  <c:v>224331</c:v>
                </c:pt>
                <c:pt idx="8">
                  <c:v>207440</c:v>
                </c:pt>
                <c:pt idx="9">
                  <c:v>211362</c:v>
                </c:pt>
                <c:pt idx="10">
                  <c:v>218602</c:v>
                </c:pt>
                <c:pt idx="11">
                  <c:v>221019</c:v>
                </c:pt>
                <c:pt idx="12">
                  <c:v>230362</c:v>
                </c:pt>
                <c:pt idx="13">
                  <c:v>229283</c:v>
                </c:pt>
                <c:pt idx="14">
                  <c:v>226125</c:v>
                </c:pt>
                <c:pt idx="15">
                  <c:v>204977</c:v>
                </c:pt>
                <c:pt idx="16">
                  <c:v>212722</c:v>
                </c:pt>
                <c:pt idx="17">
                  <c:v>206036</c:v>
                </c:pt>
                <c:pt idx="18">
                  <c:v>214133</c:v>
                </c:pt>
                <c:pt idx="19">
                  <c:v>215655</c:v>
                </c:pt>
                <c:pt idx="20">
                  <c:v>227284</c:v>
                </c:pt>
                <c:pt idx="21">
                  <c:v>226646</c:v>
                </c:pt>
                <c:pt idx="22">
                  <c:v>189412</c:v>
                </c:pt>
                <c:pt idx="23">
                  <c:v>197821</c:v>
                </c:pt>
                <c:pt idx="24">
                  <c:v>200764</c:v>
                </c:pt>
                <c:pt idx="25">
                  <c:v>202261</c:v>
                </c:pt>
                <c:pt idx="26">
                  <c:v>208401</c:v>
                </c:pt>
                <c:pt idx="27">
                  <c:v>207761</c:v>
                </c:pt>
                <c:pt idx="28">
                  <c:v>194670</c:v>
                </c:pt>
                <c:pt idx="29">
                  <c:v>193178</c:v>
                </c:pt>
                <c:pt idx="30">
                  <c:v>195262</c:v>
                </c:pt>
                <c:pt idx="31">
                  <c:v>193429</c:v>
                </c:pt>
                <c:pt idx="32">
                  <c:v>203020</c:v>
                </c:pt>
                <c:pt idx="33">
                  <c:v>196747</c:v>
                </c:pt>
                <c:pt idx="34">
                  <c:v>186690</c:v>
                </c:pt>
                <c:pt idx="35">
                  <c:v>174384</c:v>
                </c:pt>
                <c:pt idx="36">
                  <c:v>181115</c:v>
                </c:pt>
                <c:pt idx="37">
                  <c:v>184895</c:v>
                </c:pt>
                <c:pt idx="38">
                  <c:v>189389</c:v>
                </c:pt>
                <c:pt idx="39">
                  <c:v>187309</c:v>
                </c:pt>
                <c:pt idx="40">
                  <c:v>196985</c:v>
                </c:pt>
                <c:pt idx="41">
                  <c:v>211876</c:v>
                </c:pt>
                <c:pt idx="42">
                  <c:v>194992</c:v>
                </c:pt>
                <c:pt idx="43">
                  <c:v>192120</c:v>
                </c:pt>
                <c:pt idx="44">
                  <c:v>201441</c:v>
                </c:pt>
                <c:pt idx="45">
                  <c:v>204178</c:v>
                </c:pt>
                <c:pt idx="46">
                  <c:v>208895</c:v>
                </c:pt>
                <c:pt idx="47">
                  <c:v>209723</c:v>
                </c:pt>
                <c:pt idx="48">
                  <c:v>241245</c:v>
                </c:pt>
                <c:pt idx="49">
                  <c:v>210246</c:v>
                </c:pt>
                <c:pt idx="50">
                  <c:v>204732</c:v>
                </c:pt>
                <c:pt idx="51">
                  <c:v>206643</c:v>
                </c:pt>
                <c:pt idx="52">
                  <c:v>213872</c:v>
                </c:pt>
                <c:pt idx="53">
                  <c:v>223967</c:v>
                </c:pt>
                <c:pt idx="54">
                  <c:v>242621</c:v>
                </c:pt>
                <c:pt idx="55">
                  <c:v>222440</c:v>
                </c:pt>
                <c:pt idx="56">
                  <c:v>197878</c:v>
                </c:pt>
                <c:pt idx="57">
                  <c:v>222035</c:v>
                </c:pt>
                <c:pt idx="58">
                  <c:v>207543</c:v>
                </c:pt>
                <c:pt idx="59">
                  <c:v>183823</c:v>
                </c:pt>
                <c:pt idx="60">
                  <c:v>113164</c:v>
                </c:pt>
                <c:pt idx="61">
                  <c:v>59182</c:v>
                </c:pt>
                <c:pt idx="62">
                  <c:v>180379</c:v>
                </c:pt>
                <c:pt idx="63">
                  <c:v>176932</c:v>
                </c:pt>
                <c:pt idx="64">
                  <c:v>207008</c:v>
                </c:pt>
                <c:pt idx="65">
                  <c:v>198654</c:v>
                </c:pt>
                <c:pt idx="66">
                  <c:v>196403</c:v>
                </c:pt>
                <c:pt idx="67">
                  <c:v>185029</c:v>
                </c:pt>
                <c:pt idx="68">
                  <c:v>194054</c:v>
                </c:pt>
                <c:pt idx="69">
                  <c:v>185915</c:v>
                </c:pt>
                <c:pt idx="70">
                  <c:v>176083</c:v>
                </c:pt>
                <c:pt idx="71">
                  <c:v>163093</c:v>
                </c:pt>
                <c:pt idx="72">
                  <c:v>176039</c:v>
                </c:pt>
                <c:pt idx="73">
                  <c:v>185212</c:v>
                </c:pt>
                <c:pt idx="74">
                  <c:v>171549</c:v>
                </c:pt>
                <c:pt idx="75">
                  <c:v>185842</c:v>
                </c:pt>
                <c:pt idx="76">
                  <c:v>174638</c:v>
                </c:pt>
                <c:pt idx="77">
                  <c:v>161834</c:v>
                </c:pt>
                <c:pt idx="78">
                  <c:v>173521</c:v>
                </c:pt>
                <c:pt idx="79">
                  <c:v>164194</c:v>
                </c:pt>
                <c:pt idx="80">
                  <c:v>169737</c:v>
                </c:pt>
                <c:pt idx="81">
                  <c:v>177652</c:v>
                </c:pt>
                <c:pt idx="82">
                  <c:v>182021</c:v>
                </c:pt>
                <c:pt idx="83">
                  <c:v>183356</c:v>
                </c:pt>
                <c:pt idx="84">
                  <c:v>168258</c:v>
                </c:pt>
                <c:pt idx="85">
                  <c:v>177525</c:v>
                </c:pt>
                <c:pt idx="86">
                  <c:v>184097</c:v>
                </c:pt>
                <c:pt idx="87">
                  <c:v>187929</c:v>
                </c:pt>
                <c:pt idx="88">
                  <c:v>180559</c:v>
                </c:pt>
                <c:pt idx="89">
                  <c:v>190924</c:v>
                </c:pt>
                <c:pt idx="90">
                  <c:v>200666</c:v>
                </c:pt>
                <c:pt idx="91">
                  <c:v>173992</c:v>
                </c:pt>
                <c:pt idx="92">
                  <c:v>183665</c:v>
                </c:pt>
                <c:pt idx="93">
                  <c:v>182616</c:v>
                </c:pt>
                <c:pt idx="94">
                  <c:v>181068</c:v>
                </c:pt>
                <c:pt idx="95">
                  <c:v>190104</c:v>
                </c:pt>
                <c:pt idx="96">
                  <c:v>190096</c:v>
                </c:pt>
                <c:pt idx="97">
                  <c:v>200878</c:v>
                </c:pt>
                <c:pt idx="98">
                  <c:v>184327</c:v>
                </c:pt>
                <c:pt idx="99">
                  <c:v>189238</c:v>
                </c:pt>
                <c:pt idx="100">
                  <c:v>198460</c:v>
                </c:pt>
                <c:pt idx="101">
                  <c:v>211245</c:v>
                </c:pt>
                <c:pt idx="102">
                  <c:v>190835</c:v>
                </c:pt>
                <c:pt idx="103">
                  <c:v>208351</c:v>
                </c:pt>
                <c:pt idx="104">
                  <c:v>206999</c:v>
                </c:pt>
                <c:pt idx="105">
                  <c:v>197521</c:v>
                </c:pt>
                <c:pt idx="106">
                  <c:v>187772</c:v>
                </c:pt>
                <c:pt idx="107">
                  <c:v>186301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175A-4B00-A3AE-6215F2EAFD2D}"/>
            </c:ext>
          </c:extLst>
        </c:ser>
        <c:ser>
          <c:idx val="3"/>
          <c:order val="2"/>
          <c:tx>
            <c:strRef>
              <c:f>梅田駅21時!$E$1</c:f>
              <c:strCache>
                <c:ptCount val="1"/>
                <c:pt idx="0">
                  <c:v>梅田駅21時台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なんば駅22時!$A$307:$A$414</c:f>
              <c:numCache>
                <c:formatCode>m"月"d"日"\(aaa\)</c:formatCode>
                <c:ptCount val="108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</c:numCache>
            </c:numRef>
          </c:cat>
          <c:val>
            <c:numRef>
              <c:f>梅田駅21時!$G$307:$G$414</c:f>
              <c:numCache>
                <c:formatCode>General</c:formatCode>
                <c:ptCount val="108"/>
                <c:pt idx="0">
                  <c:v>120757</c:v>
                </c:pt>
                <c:pt idx="1">
                  <c:v>140944</c:v>
                </c:pt>
                <c:pt idx="2">
                  <c:v>114751</c:v>
                </c:pt>
                <c:pt idx="3">
                  <c:v>124756</c:v>
                </c:pt>
                <c:pt idx="4">
                  <c:v>127954</c:v>
                </c:pt>
                <c:pt idx="5">
                  <c:v>168629</c:v>
                </c:pt>
                <c:pt idx="6">
                  <c:v>160314</c:v>
                </c:pt>
                <c:pt idx="7">
                  <c:v>121651</c:v>
                </c:pt>
                <c:pt idx="8">
                  <c:v>126454</c:v>
                </c:pt>
                <c:pt idx="9">
                  <c:v>126190</c:v>
                </c:pt>
                <c:pt idx="10">
                  <c:v>137178</c:v>
                </c:pt>
                <c:pt idx="11">
                  <c:v>133684</c:v>
                </c:pt>
                <c:pt idx="12">
                  <c:v>175746</c:v>
                </c:pt>
                <c:pt idx="13">
                  <c:v>164316</c:v>
                </c:pt>
                <c:pt idx="14">
                  <c:v>132530</c:v>
                </c:pt>
                <c:pt idx="15">
                  <c:v>123345</c:v>
                </c:pt>
                <c:pt idx="16">
                  <c:v>133393</c:v>
                </c:pt>
                <c:pt idx="17">
                  <c:v>138371</c:v>
                </c:pt>
                <c:pt idx="18">
                  <c:v>136129</c:v>
                </c:pt>
                <c:pt idx="19">
                  <c:v>173988</c:v>
                </c:pt>
                <c:pt idx="20">
                  <c:v>164905</c:v>
                </c:pt>
                <c:pt idx="21">
                  <c:v>154176</c:v>
                </c:pt>
                <c:pt idx="22">
                  <c:v>109725</c:v>
                </c:pt>
                <c:pt idx="23">
                  <c:v>121008</c:v>
                </c:pt>
                <c:pt idx="24">
                  <c:v>122182</c:v>
                </c:pt>
                <c:pt idx="25">
                  <c:v>125078</c:v>
                </c:pt>
                <c:pt idx="26">
                  <c:v>135739</c:v>
                </c:pt>
                <c:pt idx="27">
                  <c:v>120739</c:v>
                </c:pt>
                <c:pt idx="28">
                  <c:v>91759</c:v>
                </c:pt>
                <c:pt idx="29">
                  <c:v>97951</c:v>
                </c:pt>
                <c:pt idx="30">
                  <c:v>103508</c:v>
                </c:pt>
                <c:pt idx="31">
                  <c:v>101364</c:v>
                </c:pt>
                <c:pt idx="32">
                  <c:v>106400</c:v>
                </c:pt>
                <c:pt idx="33">
                  <c:v>116557</c:v>
                </c:pt>
                <c:pt idx="34">
                  <c:v>97196</c:v>
                </c:pt>
                <c:pt idx="35">
                  <c:v>77966</c:v>
                </c:pt>
                <c:pt idx="36">
                  <c:v>83914</c:v>
                </c:pt>
                <c:pt idx="37">
                  <c:v>93876</c:v>
                </c:pt>
                <c:pt idx="38">
                  <c:v>95747</c:v>
                </c:pt>
                <c:pt idx="39">
                  <c:v>96903</c:v>
                </c:pt>
                <c:pt idx="40">
                  <c:v>122874</c:v>
                </c:pt>
                <c:pt idx="41">
                  <c:v>112413</c:v>
                </c:pt>
                <c:pt idx="42">
                  <c:v>87796</c:v>
                </c:pt>
                <c:pt idx="43">
                  <c:v>92954</c:v>
                </c:pt>
                <c:pt idx="44">
                  <c:v>103850</c:v>
                </c:pt>
                <c:pt idx="45">
                  <c:v>112041</c:v>
                </c:pt>
                <c:pt idx="46">
                  <c:v>110907</c:v>
                </c:pt>
                <c:pt idx="47">
                  <c:v>135501</c:v>
                </c:pt>
                <c:pt idx="48">
                  <c:v>125441</c:v>
                </c:pt>
                <c:pt idx="49">
                  <c:v>97464</c:v>
                </c:pt>
                <c:pt idx="50">
                  <c:v>105034</c:v>
                </c:pt>
                <c:pt idx="51">
                  <c:v>115765</c:v>
                </c:pt>
                <c:pt idx="52">
                  <c:v>119157</c:v>
                </c:pt>
                <c:pt idx="53">
                  <c:v>122408</c:v>
                </c:pt>
                <c:pt idx="54">
                  <c:v>151734</c:v>
                </c:pt>
                <c:pt idx="55">
                  <c:v>123896</c:v>
                </c:pt>
                <c:pt idx="56">
                  <c:v>109535</c:v>
                </c:pt>
                <c:pt idx="57">
                  <c:v>133133</c:v>
                </c:pt>
                <c:pt idx="58">
                  <c:v>125552</c:v>
                </c:pt>
                <c:pt idx="59">
                  <c:v>109872</c:v>
                </c:pt>
                <c:pt idx="60">
                  <c:v>47167</c:v>
                </c:pt>
                <c:pt idx="61">
                  <c:v>30918</c:v>
                </c:pt>
                <c:pt idx="62">
                  <c:v>76455</c:v>
                </c:pt>
                <c:pt idx="63">
                  <c:v>81544</c:v>
                </c:pt>
                <c:pt idx="64">
                  <c:v>86530</c:v>
                </c:pt>
                <c:pt idx="65">
                  <c:v>97032</c:v>
                </c:pt>
                <c:pt idx="66">
                  <c:v>101434</c:v>
                </c:pt>
                <c:pt idx="67">
                  <c:v>90739</c:v>
                </c:pt>
                <c:pt idx="68">
                  <c:v>112856</c:v>
                </c:pt>
                <c:pt idx="69">
                  <c:v>91895</c:v>
                </c:pt>
                <c:pt idx="70">
                  <c:v>86973</c:v>
                </c:pt>
                <c:pt idx="71">
                  <c:v>76665</c:v>
                </c:pt>
                <c:pt idx="72">
                  <c:v>87082</c:v>
                </c:pt>
                <c:pt idx="73">
                  <c:v>88518</c:v>
                </c:pt>
                <c:pt idx="74">
                  <c:v>66807</c:v>
                </c:pt>
                <c:pt idx="75">
                  <c:v>79738</c:v>
                </c:pt>
                <c:pt idx="76">
                  <c:v>60459</c:v>
                </c:pt>
                <c:pt idx="77">
                  <c:v>49158</c:v>
                </c:pt>
                <c:pt idx="78">
                  <c:v>59434</c:v>
                </c:pt>
                <c:pt idx="79">
                  <c:v>63205</c:v>
                </c:pt>
                <c:pt idx="80">
                  <c:v>60923</c:v>
                </c:pt>
                <c:pt idx="81">
                  <c:v>72779</c:v>
                </c:pt>
                <c:pt idx="82">
                  <c:v>79466</c:v>
                </c:pt>
                <c:pt idx="83">
                  <c:v>62781</c:v>
                </c:pt>
                <c:pt idx="84">
                  <c:v>53180</c:v>
                </c:pt>
                <c:pt idx="85">
                  <c:v>71415</c:v>
                </c:pt>
                <c:pt idx="86">
                  <c:v>70439</c:v>
                </c:pt>
                <c:pt idx="87">
                  <c:v>68849</c:v>
                </c:pt>
                <c:pt idx="88">
                  <c:v>72494</c:v>
                </c:pt>
                <c:pt idx="89">
                  <c:v>78921</c:v>
                </c:pt>
                <c:pt idx="90">
                  <c:v>71695</c:v>
                </c:pt>
                <c:pt idx="91">
                  <c:v>57846</c:v>
                </c:pt>
                <c:pt idx="92">
                  <c:v>65399</c:v>
                </c:pt>
                <c:pt idx="93">
                  <c:v>65342</c:v>
                </c:pt>
                <c:pt idx="94">
                  <c:v>69217</c:v>
                </c:pt>
                <c:pt idx="95">
                  <c:v>70777</c:v>
                </c:pt>
                <c:pt idx="96">
                  <c:v>79227</c:v>
                </c:pt>
                <c:pt idx="97">
                  <c:v>72311</c:v>
                </c:pt>
                <c:pt idx="98">
                  <c:v>56849</c:v>
                </c:pt>
                <c:pt idx="99">
                  <c:v>65113</c:v>
                </c:pt>
                <c:pt idx="100">
                  <c:v>70899</c:v>
                </c:pt>
                <c:pt idx="101">
                  <c:v>87723</c:v>
                </c:pt>
                <c:pt idx="102">
                  <c:v>61859</c:v>
                </c:pt>
                <c:pt idx="103">
                  <c:v>80880</c:v>
                </c:pt>
                <c:pt idx="104">
                  <c:v>70984</c:v>
                </c:pt>
                <c:pt idx="105">
                  <c:v>64452</c:v>
                </c:pt>
                <c:pt idx="106">
                  <c:v>72404</c:v>
                </c:pt>
                <c:pt idx="107">
                  <c:v>77093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175A-4B00-A3AE-6215F2EAFD2D}"/>
            </c:ext>
          </c:extLst>
        </c:ser>
        <c:ser>
          <c:idx val="5"/>
          <c:order val="3"/>
          <c:tx>
            <c:strRef>
              <c:f>'梅田駅（日別）'!$E$1</c:f>
              <c:strCache>
                <c:ptCount val="1"/>
                <c:pt idx="0">
                  <c:v>梅田駅１日平均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なんば駅22時!$A$307:$A$414</c:f>
              <c:numCache>
                <c:formatCode>m"月"d"日"\(aaa\)</c:formatCode>
                <c:ptCount val="108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</c:numCache>
            </c:numRef>
          </c:cat>
          <c:val>
            <c:numRef>
              <c:f>'梅田駅（日別）'!$G$307:$G$414</c:f>
              <c:numCache>
                <c:formatCode>General</c:formatCode>
                <c:ptCount val="108"/>
                <c:pt idx="0">
                  <c:v>124732</c:v>
                </c:pt>
                <c:pt idx="1">
                  <c:v>129300</c:v>
                </c:pt>
                <c:pt idx="2">
                  <c:v>115360</c:v>
                </c:pt>
                <c:pt idx="3">
                  <c:v>124871</c:v>
                </c:pt>
                <c:pt idx="4">
                  <c:v>126579</c:v>
                </c:pt>
                <c:pt idx="5">
                  <c:v>140730</c:v>
                </c:pt>
                <c:pt idx="6">
                  <c:v>138131</c:v>
                </c:pt>
                <c:pt idx="7">
                  <c:v>126444</c:v>
                </c:pt>
                <c:pt idx="8">
                  <c:v>130055</c:v>
                </c:pt>
                <c:pt idx="9">
                  <c:v>130280</c:v>
                </c:pt>
                <c:pt idx="10">
                  <c:v>136178</c:v>
                </c:pt>
                <c:pt idx="11">
                  <c:v>133034</c:v>
                </c:pt>
                <c:pt idx="12">
                  <c:v>149082</c:v>
                </c:pt>
                <c:pt idx="13">
                  <c:v>137133</c:v>
                </c:pt>
                <c:pt idx="14">
                  <c:v>129470</c:v>
                </c:pt>
                <c:pt idx="15">
                  <c:v>125354</c:v>
                </c:pt>
                <c:pt idx="16">
                  <c:v>133574</c:v>
                </c:pt>
                <c:pt idx="17">
                  <c:v>130647</c:v>
                </c:pt>
                <c:pt idx="18">
                  <c:v>132974</c:v>
                </c:pt>
                <c:pt idx="19">
                  <c:v>143528</c:v>
                </c:pt>
                <c:pt idx="20">
                  <c:v>139243</c:v>
                </c:pt>
                <c:pt idx="21">
                  <c:v>139914</c:v>
                </c:pt>
                <c:pt idx="22">
                  <c:v>113527</c:v>
                </c:pt>
                <c:pt idx="23">
                  <c:v>120753</c:v>
                </c:pt>
                <c:pt idx="24">
                  <c:v>123969</c:v>
                </c:pt>
                <c:pt idx="25">
                  <c:v>125196</c:v>
                </c:pt>
                <c:pt idx="26">
                  <c:v>130177</c:v>
                </c:pt>
                <c:pt idx="27">
                  <c:v>117059</c:v>
                </c:pt>
                <c:pt idx="28">
                  <c:v>105233</c:v>
                </c:pt>
                <c:pt idx="29">
                  <c:v>114380</c:v>
                </c:pt>
                <c:pt idx="30">
                  <c:v>116017</c:v>
                </c:pt>
                <c:pt idx="31">
                  <c:v>115854</c:v>
                </c:pt>
                <c:pt idx="32">
                  <c:v>120186</c:v>
                </c:pt>
                <c:pt idx="33">
                  <c:v>119338</c:v>
                </c:pt>
                <c:pt idx="34">
                  <c:v>101417</c:v>
                </c:pt>
                <c:pt idx="35">
                  <c:v>90986</c:v>
                </c:pt>
                <c:pt idx="36">
                  <c:v>106153</c:v>
                </c:pt>
                <c:pt idx="37">
                  <c:v>107749</c:v>
                </c:pt>
                <c:pt idx="38">
                  <c:v>112536</c:v>
                </c:pt>
                <c:pt idx="39">
                  <c:v>109926</c:v>
                </c:pt>
                <c:pt idx="40">
                  <c:v>119489</c:v>
                </c:pt>
                <c:pt idx="41">
                  <c:v>115412</c:v>
                </c:pt>
                <c:pt idx="42">
                  <c:v>102883</c:v>
                </c:pt>
                <c:pt idx="43">
                  <c:v>111254</c:v>
                </c:pt>
                <c:pt idx="44">
                  <c:v>118252</c:v>
                </c:pt>
                <c:pt idx="45">
                  <c:v>121427</c:v>
                </c:pt>
                <c:pt idx="46">
                  <c:v>121244</c:v>
                </c:pt>
                <c:pt idx="47">
                  <c:v>128412</c:v>
                </c:pt>
                <c:pt idx="48">
                  <c:v>124509</c:v>
                </c:pt>
                <c:pt idx="49">
                  <c:v>109610</c:v>
                </c:pt>
                <c:pt idx="50">
                  <c:v>117782</c:v>
                </c:pt>
                <c:pt idx="51">
                  <c:v>123431</c:v>
                </c:pt>
                <c:pt idx="52">
                  <c:v>123376</c:v>
                </c:pt>
                <c:pt idx="53">
                  <c:v>128570</c:v>
                </c:pt>
                <c:pt idx="54">
                  <c:v>145756</c:v>
                </c:pt>
                <c:pt idx="55">
                  <c:v>124694</c:v>
                </c:pt>
                <c:pt idx="56">
                  <c:v>109308</c:v>
                </c:pt>
                <c:pt idx="57">
                  <c:v>127421</c:v>
                </c:pt>
                <c:pt idx="58">
                  <c:v>116939</c:v>
                </c:pt>
                <c:pt idx="59">
                  <c:v>99688</c:v>
                </c:pt>
                <c:pt idx="60">
                  <c:v>62342</c:v>
                </c:pt>
                <c:pt idx="61">
                  <c:v>37221</c:v>
                </c:pt>
                <c:pt idx="62">
                  <c:v>88233</c:v>
                </c:pt>
                <c:pt idx="63">
                  <c:v>88807</c:v>
                </c:pt>
                <c:pt idx="64">
                  <c:v>107748</c:v>
                </c:pt>
                <c:pt idx="65">
                  <c:v>111340</c:v>
                </c:pt>
                <c:pt idx="66">
                  <c:v>111446</c:v>
                </c:pt>
                <c:pt idx="67">
                  <c:v>108939</c:v>
                </c:pt>
                <c:pt idx="68">
                  <c:v>115169</c:v>
                </c:pt>
                <c:pt idx="69">
                  <c:v>101797</c:v>
                </c:pt>
                <c:pt idx="70">
                  <c:v>92338</c:v>
                </c:pt>
                <c:pt idx="71">
                  <c:v>86603</c:v>
                </c:pt>
                <c:pt idx="72">
                  <c:v>102885</c:v>
                </c:pt>
                <c:pt idx="73">
                  <c:v>108157</c:v>
                </c:pt>
                <c:pt idx="74">
                  <c:v>97497</c:v>
                </c:pt>
                <c:pt idx="75">
                  <c:v>103927</c:v>
                </c:pt>
                <c:pt idx="76">
                  <c:v>89706</c:v>
                </c:pt>
                <c:pt idx="77">
                  <c:v>77473</c:v>
                </c:pt>
                <c:pt idx="78">
                  <c:v>96812</c:v>
                </c:pt>
                <c:pt idx="79">
                  <c:v>93233</c:v>
                </c:pt>
                <c:pt idx="80">
                  <c:v>95755</c:v>
                </c:pt>
                <c:pt idx="81">
                  <c:v>97713</c:v>
                </c:pt>
                <c:pt idx="82">
                  <c:v>101983</c:v>
                </c:pt>
                <c:pt idx="83">
                  <c:v>90113</c:v>
                </c:pt>
                <c:pt idx="84">
                  <c:v>81151</c:v>
                </c:pt>
                <c:pt idx="85">
                  <c:v>97576</c:v>
                </c:pt>
                <c:pt idx="86">
                  <c:v>98642</c:v>
                </c:pt>
                <c:pt idx="87">
                  <c:v>98632</c:v>
                </c:pt>
                <c:pt idx="88">
                  <c:v>99246</c:v>
                </c:pt>
                <c:pt idx="89">
                  <c:v>102922</c:v>
                </c:pt>
                <c:pt idx="90">
                  <c:v>97581</c:v>
                </c:pt>
                <c:pt idx="91">
                  <c:v>84480</c:v>
                </c:pt>
                <c:pt idx="92">
                  <c:v>98588</c:v>
                </c:pt>
                <c:pt idx="93">
                  <c:v>95735</c:v>
                </c:pt>
                <c:pt idx="94">
                  <c:v>96528</c:v>
                </c:pt>
                <c:pt idx="95">
                  <c:v>98471</c:v>
                </c:pt>
                <c:pt idx="96">
                  <c:v>103112</c:v>
                </c:pt>
                <c:pt idx="97">
                  <c:v>98034</c:v>
                </c:pt>
                <c:pt idx="98">
                  <c:v>86752</c:v>
                </c:pt>
                <c:pt idx="99">
                  <c:v>100713</c:v>
                </c:pt>
                <c:pt idx="100">
                  <c:v>103398</c:v>
                </c:pt>
                <c:pt idx="101">
                  <c:v>112148</c:v>
                </c:pt>
                <c:pt idx="102">
                  <c:v>91600</c:v>
                </c:pt>
                <c:pt idx="103">
                  <c:v>111501</c:v>
                </c:pt>
                <c:pt idx="104">
                  <c:v>101448</c:v>
                </c:pt>
                <c:pt idx="105">
                  <c:v>94650</c:v>
                </c:pt>
                <c:pt idx="106">
                  <c:v>101821</c:v>
                </c:pt>
                <c:pt idx="107">
                  <c:v>101495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175A-4B00-A3AE-6215F2EAF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285903"/>
        <c:axId val="1767303375"/>
        <c:extLst>
          <c:ext xmlns:c15="http://schemas.microsoft.com/office/drawing/2012/chart" uri="{02D57815-91ED-43cb-92C2-25804820EDAC}">
            <c15:filteredLineSeries>
              <c15:ser>
                <c:idx val="7"/>
                <c:order val="0"/>
                <c:tx>
                  <c:strRef>
                    <c:extLst>
                      <c:ext uri="{02D57815-91ED-43cb-92C2-25804820EDAC}">
                        <c15:formulaRef>
                          <c15:sqref>梅田駅12時!$E$1</c15:sqref>
                        </c15:formulaRef>
                      </c:ext>
                    </c:extLst>
                    <c:strCache>
                      <c:ptCount val="1"/>
                      <c:pt idx="0">
                        <c:v>梅田駅12時台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梅田駅12時!$G$307:$G$414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190703</c:v>
                      </c:pt>
                      <c:pt idx="1">
                        <c:v>192797</c:v>
                      </c:pt>
                      <c:pt idx="2">
                        <c:v>180685</c:v>
                      </c:pt>
                      <c:pt idx="3">
                        <c:v>189767</c:v>
                      </c:pt>
                      <c:pt idx="4">
                        <c:v>188854</c:v>
                      </c:pt>
                      <c:pt idx="5">
                        <c:v>201660</c:v>
                      </c:pt>
                      <c:pt idx="6">
                        <c:v>198378</c:v>
                      </c:pt>
                      <c:pt idx="7">
                        <c:v>192702</c:v>
                      </c:pt>
                      <c:pt idx="8">
                        <c:v>197958</c:v>
                      </c:pt>
                      <c:pt idx="9">
                        <c:v>197265</c:v>
                      </c:pt>
                      <c:pt idx="10">
                        <c:v>202298</c:v>
                      </c:pt>
                      <c:pt idx="11">
                        <c:v>199699</c:v>
                      </c:pt>
                      <c:pt idx="12">
                        <c:v>214388</c:v>
                      </c:pt>
                      <c:pt idx="13">
                        <c:v>195904</c:v>
                      </c:pt>
                      <c:pt idx="14">
                        <c:v>193955</c:v>
                      </c:pt>
                      <c:pt idx="15">
                        <c:v>189874</c:v>
                      </c:pt>
                      <c:pt idx="16">
                        <c:v>201120</c:v>
                      </c:pt>
                      <c:pt idx="17">
                        <c:v>195312</c:v>
                      </c:pt>
                      <c:pt idx="18">
                        <c:v>201099</c:v>
                      </c:pt>
                      <c:pt idx="19">
                        <c:v>199770</c:v>
                      </c:pt>
                      <c:pt idx="20">
                        <c:v>192427</c:v>
                      </c:pt>
                      <c:pt idx="21">
                        <c:v>193957</c:v>
                      </c:pt>
                      <c:pt idx="22">
                        <c:v>166869</c:v>
                      </c:pt>
                      <c:pt idx="23">
                        <c:v>180123</c:v>
                      </c:pt>
                      <c:pt idx="24">
                        <c:v>182605</c:v>
                      </c:pt>
                      <c:pt idx="25">
                        <c:v>187876</c:v>
                      </c:pt>
                      <c:pt idx="26">
                        <c:v>193437</c:v>
                      </c:pt>
                      <c:pt idx="27">
                        <c:v>173443</c:v>
                      </c:pt>
                      <c:pt idx="28">
                        <c:v>162809</c:v>
                      </c:pt>
                      <c:pt idx="29">
                        <c:v>182030</c:v>
                      </c:pt>
                      <c:pt idx="30">
                        <c:v>185046</c:v>
                      </c:pt>
                      <c:pt idx="31">
                        <c:v>179084</c:v>
                      </c:pt>
                      <c:pt idx="32">
                        <c:v>185788</c:v>
                      </c:pt>
                      <c:pt idx="33">
                        <c:v>186203</c:v>
                      </c:pt>
                      <c:pt idx="34">
                        <c:v>159016</c:v>
                      </c:pt>
                      <c:pt idx="35">
                        <c:v>142274</c:v>
                      </c:pt>
                      <c:pt idx="36">
                        <c:v>171596</c:v>
                      </c:pt>
                      <c:pt idx="37">
                        <c:v>171798</c:v>
                      </c:pt>
                      <c:pt idx="38">
                        <c:v>179555</c:v>
                      </c:pt>
                      <c:pt idx="39">
                        <c:v>173469</c:v>
                      </c:pt>
                      <c:pt idx="40">
                        <c:v>180786</c:v>
                      </c:pt>
                      <c:pt idx="41">
                        <c:v>176364</c:v>
                      </c:pt>
                      <c:pt idx="42">
                        <c:v>161625</c:v>
                      </c:pt>
                      <c:pt idx="43">
                        <c:v>177284</c:v>
                      </c:pt>
                      <c:pt idx="44">
                        <c:v>182351</c:v>
                      </c:pt>
                      <c:pt idx="45">
                        <c:v>187375</c:v>
                      </c:pt>
                      <c:pt idx="46">
                        <c:v>189009</c:v>
                      </c:pt>
                      <c:pt idx="47">
                        <c:v>188203</c:v>
                      </c:pt>
                      <c:pt idx="48">
                        <c:v>191873</c:v>
                      </c:pt>
                      <c:pt idx="49">
                        <c:v>173710</c:v>
                      </c:pt>
                      <c:pt idx="50">
                        <c:v>180770</c:v>
                      </c:pt>
                      <c:pt idx="51">
                        <c:v>188784</c:v>
                      </c:pt>
                      <c:pt idx="52">
                        <c:v>187054</c:v>
                      </c:pt>
                      <c:pt idx="53">
                        <c:v>195339</c:v>
                      </c:pt>
                      <c:pt idx="54">
                        <c:v>212086</c:v>
                      </c:pt>
                      <c:pt idx="55">
                        <c:v>183611</c:v>
                      </c:pt>
                      <c:pt idx="56">
                        <c:v>164359</c:v>
                      </c:pt>
                      <c:pt idx="57">
                        <c:v>186934</c:v>
                      </c:pt>
                      <c:pt idx="58">
                        <c:v>167806</c:v>
                      </c:pt>
                      <c:pt idx="59">
                        <c:v>149287</c:v>
                      </c:pt>
                      <c:pt idx="60">
                        <c:v>102732</c:v>
                      </c:pt>
                      <c:pt idx="61">
                        <c:v>47197</c:v>
                      </c:pt>
                      <c:pt idx="62">
                        <c:v>145027</c:v>
                      </c:pt>
                      <c:pt idx="63">
                        <c:v>138937</c:v>
                      </c:pt>
                      <c:pt idx="64">
                        <c:v>173351</c:v>
                      </c:pt>
                      <c:pt idx="65">
                        <c:v>172536</c:v>
                      </c:pt>
                      <c:pt idx="66">
                        <c:v>170330</c:v>
                      </c:pt>
                      <c:pt idx="67">
                        <c:v>168995</c:v>
                      </c:pt>
                      <c:pt idx="68">
                        <c:v>177731</c:v>
                      </c:pt>
                      <c:pt idx="69">
                        <c:v>159869</c:v>
                      </c:pt>
                      <c:pt idx="70">
                        <c:v>142732</c:v>
                      </c:pt>
                      <c:pt idx="71">
                        <c:v>135625</c:v>
                      </c:pt>
                      <c:pt idx="72">
                        <c:v>161032</c:v>
                      </c:pt>
                      <c:pt idx="73">
                        <c:v>171878</c:v>
                      </c:pt>
                      <c:pt idx="74">
                        <c:v>160170</c:v>
                      </c:pt>
                      <c:pt idx="75">
                        <c:v>165211</c:v>
                      </c:pt>
                      <c:pt idx="76">
                        <c:v>148341</c:v>
                      </c:pt>
                      <c:pt idx="77">
                        <c:v>130942</c:v>
                      </c:pt>
                      <c:pt idx="78">
                        <c:v>159481</c:v>
                      </c:pt>
                      <c:pt idx="79">
                        <c:v>153321</c:v>
                      </c:pt>
                      <c:pt idx="80">
                        <c:v>159583</c:v>
                      </c:pt>
                      <c:pt idx="81">
                        <c:v>159334</c:v>
                      </c:pt>
                      <c:pt idx="82">
                        <c:v>167466</c:v>
                      </c:pt>
                      <c:pt idx="83">
                        <c:v>152356</c:v>
                      </c:pt>
                      <c:pt idx="84">
                        <c:v>137050</c:v>
                      </c:pt>
                      <c:pt idx="85">
                        <c:v>161668</c:v>
                      </c:pt>
                      <c:pt idx="86">
                        <c:v>162516</c:v>
                      </c:pt>
                      <c:pt idx="87">
                        <c:v>162575</c:v>
                      </c:pt>
                      <c:pt idx="88">
                        <c:v>165513</c:v>
                      </c:pt>
                      <c:pt idx="89">
                        <c:v>169728</c:v>
                      </c:pt>
                      <c:pt idx="90">
                        <c:v>163879</c:v>
                      </c:pt>
                      <c:pt idx="91">
                        <c:v>147774</c:v>
                      </c:pt>
                      <c:pt idx="92">
                        <c:v>172834</c:v>
                      </c:pt>
                      <c:pt idx="93">
                        <c:v>161386</c:v>
                      </c:pt>
                      <c:pt idx="94">
                        <c:v>161211</c:v>
                      </c:pt>
                      <c:pt idx="95">
                        <c:v>163229</c:v>
                      </c:pt>
                      <c:pt idx="96">
                        <c:v>168202</c:v>
                      </c:pt>
                      <c:pt idx="97">
                        <c:v>164670</c:v>
                      </c:pt>
                      <c:pt idx="98">
                        <c:v>149966</c:v>
                      </c:pt>
                      <c:pt idx="99">
                        <c:v>168145</c:v>
                      </c:pt>
                      <c:pt idx="100">
                        <c:v>175005</c:v>
                      </c:pt>
                      <c:pt idx="101">
                        <c:v>184259</c:v>
                      </c:pt>
                      <c:pt idx="102">
                        <c:v>158704</c:v>
                      </c:pt>
                      <c:pt idx="103">
                        <c:v>188250</c:v>
                      </c:pt>
                      <c:pt idx="104">
                        <c:v>172609</c:v>
                      </c:pt>
                      <c:pt idx="105">
                        <c:v>163264</c:v>
                      </c:pt>
                      <c:pt idx="106">
                        <c:v>169513</c:v>
                      </c:pt>
                      <c:pt idx="107">
                        <c:v>171690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175A-4B00-A3AE-6215F2EAFD2D}"/>
                  </c:ext>
                </c:extLst>
              </c15:ser>
            </c15:filteredLineSeries>
            <c15:filteredLine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125048</c:v>
                      </c:pt>
                      <c:pt idx="1">
                        <c:v>109411</c:v>
                      </c:pt>
                      <c:pt idx="2">
                        <c:v>113229</c:v>
                      </c:pt>
                      <c:pt idx="3">
                        <c:v>102951</c:v>
                      </c:pt>
                      <c:pt idx="4">
                        <c:v>100608</c:v>
                      </c:pt>
                      <c:pt idx="5">
                        <c:v>106544</c:v>
                      </c:pt>
                      <c:pt idx="6">
                        <c:v>117143</c:v>
                      </c:pt>
                      <c:pt idx="7">
                        <c:v>113223</c:v>
                      </c:pt>
                      <c:pt idx="8">
                        <c:v>103695</c:v>
                      </c:pt>
                      <c:pt idx="9">
                        <c:v>102795</c:v>
                      </c:pt>
                      <c:pt idx="10">
                        <c:v>100964</c:v>
                      </c:pt>
                      <c:pt idx="11">
                        <c:v>101266</c:v>
                      </c:pt>
                      <c:pt idx="12">
                        <c:v>107017</c:v>
                      </c:pt>
                      <c:pt idx="13">
                        <c:v>120804</c:v>
                      </c:pt>
                      <c:pt idx="14">
                        <c:v>112811</c:v>
                      </c:pt>
                      <c:pt idx="15">
                        <c:v>104836</c:v>
                      </c:pt>
                      <c:pt idx="16">
                        <c:v>103483</c:v>
                      </c:pt>
                      <c:pt idx="17">
                        <c:v>99345</c:v>
                      </c:pt>
                      <c:pt idx="18">
                        <c:v>105830</c:v>
                      </c:pt>
                      <c:pt idx="19">
                        <c:v>111445</c:v>
                      </c:pt>
                      <c:pt idx="20">
                        <c:v>124415</c:v>
                      </c:pt>
                      <c:pt idx="21">
                        <c:v>127472</c:v>
                      </c:pt>
                      <c:pt idx="22">
                        <c:v>100428</c:v>
                      </c:pt>
                      <c:pt idx="23">
                        <c:v>100741</c:v>
                      </c:pt>
                      <c:pt idx="24">
                        <c:v>102479</c:v>
                      </c:pt>
                      <c:pt idx="25">
                        <c:v>98798</c:v>
                      </c:pt>
                      <c:pt idx="26">
                        <c:v>103561</c:v>
                      </c:pt>
                      <c:pt idx="27">
                        <c:v>111310</c:v>
                      </c:pt>
                      <c:pt idx="28">
                        <c:v>101255</c:v>
                      </c:pt>
                      <c:pt idx="29">
                        <c:v>95270</c:v>
                      </c:pt>
                      <c:pt idx="30">
                        <c:v>88013</c:v>
                      </c:pt>
                      <c:pt idx="31">
                        <c:v>97260</c:v>
                      </c:pt>
                      <c:pt idx="32">
                        <c:v>95180</c:v>
                      </c:pt>
                      <c:pt idx="33">
                        <c:v>98075</c:v>
                      </c:pt>
                      <c:pt idx="34">
                        <c:v>96730</c:v>
                      </c:pt>
                      <c:pt idx="35">
                        <c:v>91347</c:v>
                      </c:pt>
                      <c:pt idx="36">
                        <c:v>91314</c:v>
                      </c:pt>
                      <c:pt idx="37">
                        <c:v>93418</c:v>
                      </c:pt>
                      <c:pt idx="38">
                        <c:v>88258</c:v>
                      </c:pt>
                      <c:pt idx="39">
                        <c:v>96018</c:v>
                      </c:pt>
                      <c:pt idx="40">
                        <c:v>98171</c:v>
                      </c:pt>
                      <c:pt idx="41">
                        <c:v>107204</c:v>
                      </c:pt>
                      <c:pt idx="42">
                        <c:v>101967</c:v>
                      </c:pt>
                      <c:pt idx="43">
                        <c:v>97811</c:v>
                      </c:pt>
                      <c:pt idx="44">
                        <c:v>101146</c:v>
                      </c:pt>
                      <c:pt idx="45">
                        <c:v>95636</c:v>
                      </c:pt>
                      <c:pt idx="46">
                        <c:v>94576</c:v>
                      </c:pt>
                      <c:pt idx="47">
                        <c:v>100620</c:v>
                      </c:pt>
                      <c:pt idx="48">
                        <c:v>114259</c:v>
                      </c:pt>
                      <c:pt idx="49">
                        <c:v>101856</c:v>
                      </c:pt>
                      <c:pt idx="50">
                        <c:v>94682</c:v>
                      </c:pt>
                      <c:pt idx="51">
                        <c:v>96780</c:v>
                      </c:pt>
                      <c:pt idx="52">
                        <c:v>99201</c:v>
                      </c:pt>
                      <c:pt idx="53">
                        <c:v>99006</c:v>
                      </c:pt>
                      <c:pt idx="54">
                        <c:v>112459</c:v>
                      </c:pt>
                      <c:pt idx="55">
                        <c:v>116443</c:v>
                      </c:pt>
                      <c:pt idx="56">
                        <c:v>110804</c:v>
                      </c:pt>
                      <c:pt idx="57">
                        <c:v>106897</c:v>
                      </c:pt>
                      <c:pt idx="58">
                        <c:v>111142</c:v>
                      </c:pt>
                      <c:pt idx="59">
                        <c:v>99032</c:v>
                      </c:pt>
                      <c:pt idx="60">
                        <c:v>72708</c:v>
                      </c:pt>
                      <c:pt idx="61">
                        <c:v>44914</c:v>
                      </c:pt>
                      <c:pt idx="62">
                        <c:v>90192</c:v>
                      </c:pt>
                      <c:pt idx="63">
                        <c:v>100694</c:v>
                      </c:pt>
                      <c:pt idx="64">
                        <c:v>100610</c:v>
                      </c:pt>
                      <c:pt idx="65">
                        <c:v>92207</c:v>
                      </c:pt>
                      <c:pt idx="66">
                        <c:v>92512</c:v>
                      </c:pt>
                      <c:pt idx="67">
                        <c:v>87568</c:v>
                      </c:pt>
                      <c:pt idx="68">
                        <c:v>96654</c:v>
                      </c:pt>
                      <c:pt idx="69">
                        <c:v>98323</c:v>
                      </c:pt>
                      <c:pt idx="70">
                        <c:v>92303</c:v>
                      </c:pt>
                      <c:pt idx="71">
                        <c:v>96734</c:v>
                      </c:pt>
                      <c:pt idx="72">
                        <c:v>89083</c:v>
                      </c:pt>
                      <c:pt idx="73">
                        <c:v>88613</c:v>
                      </c:pt>
                      <c:pt idx="74">
                        <c:v>89574</c:v>
                      </c:pt>
                      <c:pt idx="75">
                        <c:v>91158</c:v>
                      </c:pt>
                      <c:pt idx="76">
                        <c:v>88578</c:v>
                      </c:pt>
                      <c:pt idx="77">
                        <c:v>85619</c:v>
                      </c:pt>
                      <c:pt idx="78">
                        <c:v>91295</c:v>
                      </c:pt>
                      <c:pt idx="79">
                        <c:v>86583</c:v>
                      </c:pt>
                      <c:pt idx="80">
                        <c:v>91680</c:v>
                      </c:pt>
                      <c:pt idx="81">
                        <c:v>87072</c:v>
                      </c:pt>
                      <c:pt idx="82">
                        <c:v>90376</c:v>
                      </c:pt>
                      <c:pt idx="83">
                        <c:v>95800</c:v>
                      </c:pt>
                      <c:pt idx="84">
                        <c:v>85570</c:v>
                      </c:pt>
                      <c:pt idx="85">
                        <c:v>88817</c:v>
                      </c:pt>
                      <c:pt idx="86">
                        <c:v>94163</c:v>
                      </c:pt>
                      <c:pt idx="87">
                        <c:v>90981</c:v>
                      </c:pt>
                      <c:pt idx="88">
                        <c:v>89498</c:v>
                      </c:pt>
                      <c:pt idx="89">
                        <c:v>97489</c:v>
                      </c:pt>
                      <c:pt idx="90">
                        <c:v>98250</c:v>
                      </c:pt>
                      <c:pt idx="91">
                        <c:v>92753</c:v>
                      </c:pt>
                      <c:pt idx="92">
                        <c:v>85994</c:v>
                      </c:pt>
                      <c:pt idx="93">
                        <c:v>92275</c:v>
                      </c:pt>
                      <c:pt idx="94">
                        <c:v>90414</c:v>
                      </c:pt>
                      <c:pt idx="95">
                        <c:v>93757</c:v>
                      </c:pt>
                      <c:pt idx="96">
                        <c:v>89804</c:v>
                      </c:pt>
                      <c:pt idx="97">
                        <c:v>97516</c:v>
                      </c:pt>
                      <c:pt idx="98">
                        <c:v>97558</c:v>
                      </c:pt>
                      <c:pt idx="99">
                        <c:v>90362</c:v>
                      </c:pt>
                      <c:pt idx="100">
                        <c:v>94596</c:v>
                      </c:pt>
                      <c:pt idx="101">
                        <c:v>100820</c:v>
                      </c:pt>
                      <c:pt idx="102">
                        <c:v>101085</c:v>
                      </c:pt>
                      <c:pt idx="103">
                        <c:v>102654</c:v>
                      </c:pt>
                      <c:pt idx="104">
                        <c:v>99626</c:v>
                      </c:pt>
                      <c:pt idx="105">
                        <c:v>103709</c:v>
                      </c:pt>
                      <c:pt idx="106">
                        <c:v>99151</c:v>
                      </c:pt>
                      <c:pt idx="107">
                        <c:v>100410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175A-4B00-A3AE-6215F2EAFD2D}"/>
                  </c:ext>
                </c:extLst>
              </c15:ser>
            </c15:filteredLineSeries>
            <c15:filteredLineSeries>
              <c15:ser>
                <c:idx val="1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なんば駅15時!$E$1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なんば駅15時台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diamond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なんば駅15時!$G$307:$G$414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140702</c:v>
                      </c:pt>
                      <c:pt idx="1">
                        <c:v>120120</c:v>
                      </c:pt>
                      <c:pt idx="2">
                        <c:v>126884</c:v>
                      </c:pt>
                      <c:pt idx="3">
                        <c:v>109443</c:v>
                      </c:pt>
                      <c:pt idx="4">
                        <c:v>111223</c:v>
                      </c:pt>
                      <c:pt idx="5">
                        <c:v>116247</c:v>
                      </c:pt>
                      <c:pt idx="6">
                        <c:v>142242</c:v>
                      </c:pt>
                      <c:pt idx="7">
                        <c:v>137171</c:v>
                      </c:pt>
                      <c:pt idx="8">
                        <c:v>111035</c:v>
                      </c:pt>
                      <c:pt idx="9">
                        <c:v>113438</c:v>
                      </c:pt>
                      <c:pt idx="10">
                        <c:v>108168</c:v>
                      </c:pt>
                      <c:pt idx="11">
                        <c:v>113248</c:v>
                      </c:pt>
                      <c:pt idx="12">
                        <c:v>118905</c:v>
                      </c:pt>
                      <c:pt idx="13">
                        <c:v>145909</c:v>
                      </c:pt>
                      <c:pt idx="14">
                        <c:v>136735</c:v>
                      </c:pt>
                      <c:pt idx="15">
                        <c:v>112826</c:v>
                      </c:pt>
                      <c:pt idx="16">
                        <c:v>110436</c:v>
                      </c:pt>
                      <c:pt idx="17">
                        <c:v>106606</c:v>
                      </c:pt>
                      <c:pt idx="18">
                        <c:v>112279</c:v>
                      </c:pt>
                      <c:pt idx="19">
                        <c:v>124547</c:v>
                      </c:pt>
                      <c:pt idx="20">
                        <c:v>146222</c:v>
                      </c:pt>
                      <c:pt idx="21">
                        <c:v>143234</c:v>
                      </c:pt>
                      <c:pt idx="22">
                        <c:v>117760</c:v>
                      </c:pt>
                      <c:pt idx="23">
                        <c:v>113423</c:v>
                      </c:pt>
                      <c:pt idx="24">
                        <c:v>112728</c:v>
                      </c:pt>
                      <c:pt idx="25">
                        <c:v>107562</c:v>
                      </c:pt>
                      <c:pt idx="26">
                        <c:v>114094</c:v>
                      </c:pt>
                      <c:pt idx="27">
                        <c:v>127548</c:v>
                      </c:pt>
                      <c:pt idx="28">
                        <c:v>120167</c:v>
                      </c:pt>
                      <c:pt idx="29">
                        <c:v>106096</c:v>
                      </c:pt>
                      <c:pt idx="30">
                        <c:v>97580</c:v>
                      </c:pt>
                      <c:pt idx="31">
                        <c:v>105384</c:v>
                      </c:pt>
                      <c:pt idx="32">
                        <c:v>106711</c:v>
                      </c:pt>
                      <c:pt idx="33">
                        <c:v>106307</c:v>
                      </c:pt>
                      <c:pt idx="34">
                        <c:v>111999</c:v>
                      </c:pt>
                      <c:pt idx="35">
                        <c:v>109830</c:v>
                      </c:pt>
                      <c:pt idx="36">
                        <c:v>96742</c:v>
                      </c:pt>
                      <c:pt idx="37">
                        <c:v>98544</c:v>
                      </c:pt>
                      <c:pt idx="38">
                        <c:v>97651</c:v>
                      </c:pt>
                      <c:pt idx="39">
                        <c:v>106507</c:v>
                      </c:pt>
                      <c:pt idx="40">
                        <c:v>109563</c:v>
                      </c:pt>
                      <c:pt idx="41">
                        <c:v>128879</c:v>
                      </c:pt>
                      <c:pt idx="42">
                        <c:v>123355</c:v>
                      </c:pt>
                      <c:pt idx="43">
                        <c:v>109170</c:v>
                      </c:pt>
                      <c:pt idx="44">
                        <c:v>109954</c:v>
                      </c:pt>
                      <c:pt idx="45">
                        <c:v>110466</c:v>
                      </c:pt>
                      <c:pt idx="46">
                        <c:v>101922</c:v>
                      </c:pt>
                      <c:pt idx="47">
                        <c:v>114982</c:v>
                      </c:pt>
                      <c:pt idx="48">
                        <c:v>138853</c:v>
                      </c:pt>
                      <c:pt idx="49">
                        <c:v>125652</c:v>
                      </c:pt>
                      <c:pt idx="50">
                        <c:v>104363</c:v>
                      </c:pt>
                      <c:pt idx="51">
                        <c:v>109167</c:v>
                      </c:pt>
                      <c:pt idx="52">
                        <c:v>113673</c:v>
                      </c:pt>
                      <c:pt idx="53">
                        <c:v>112979</c:v>
                      </c:pt>
                      <c:pt idx="54">
                        <c:v>136169</c:v>
                      </c:pt>
                      <c:pt idx="55">
                        <c:v>137448</c:v>
                      </c:pt>
                      <c:pt idx="56">
                        <c:v>131266</c:v>
                      </c:pt>
                      <c:pt idx="57">
                        <c:v>125019</c:v>
                      </c:pt>
                      <c:pt idx="58">
                        <c:v>134134</c:v>
                      </c:pt>
                      <c:pt idx="59">
                        <c:v>121749</c:v>
                      </c:pt>
                      <c:pt idx="60">
                        <c:v>81792</c:v>
                      </c:pt>
                      <c:pt idx="61">
                        <c:v>49024</c:v>
                      </c:pt>
                      <c:pt idx="62">
                        <c:v>110718</c:v>
                      </c:pt>
                      <c:pt idx="63">
                        <c:v>126835</c:v>
                      </c:pt>
                      <c:pt idx="64">
                        <c:v>120647</c:v>
                      </c:pt>
                      <c:pt idx="65">
                        <c:v>108045</c:v>
                      </c:pt>
                      <c:pt idx="66">
                        <c:v>105787</c:v>
                      </c:pt>
                      <c:pt idx="67">
                        <c:v>98959</c:v>
                      </c:pt>
                      <c:pt idx="68">
                        <c:v>106984</c:v>
                      </c:pt>
                      <c:pt idx="69">
                        <c:v>119999</c:v>
                      </c:pt>
                      <c:pt idx="70">
                        <c:v>113884</c:v>
                      </c:pt>
                      <c:pt idx="71">
                        <c:v>115409</c:v>
                      </c:pt>
                      <c:pt idx="72">
                        <c:v>96918</c:v>
                      </c:pt>
                      <c:pt idx="73">
                        <c:v>99401</c:v>
                      </c:pt>
                      <c:pt idx="74">
                        <c:v>97418</c:v>
                      </c:pt>
                      <c:pt idx="75">
                        <c:v>98984</c:v>
                      </c:pt>
                      <c:pt idx="76">
                        <c:v>107127</c:v>
                      </c:pt>
                      <c:pt idx="77">
                        <c:v>101047</c:v>
                      </c:pt>
                      <c:pt idx="78">
                        <c:v>98659</c:v>
                      </c:pt>
                      <c:pt idx="79">
                        <c:v>92088</c:v>
                      </c:pt>
                      <c:pt idx="80">
                        <c:v>100704</c:v>
                      </c:pt>
                      <c:pt idx="81">
                        <c:v>99211</c:v>
                      </c:pt>
                      <c:pt idx="82">
                        <c:v>98292</c:v>
                      </c:pt>
                      <c:pt idx="83">
                        <c:v>113958</c:v>
                      </c:pt>
                      <c:pt idx="84">
                        <c:v>106371</c:v>
                      </c:pt>
                      <c:pt idx="85">
                        <c:v>93639</c:v>
                      </c:pt>
                      <c:pt idx="86">
                        <c:v>100675</c:v>
                      </c:pt>
                      <c:pt idx="87">
                        <c:v>99897</c:v>
                      </c:pt>
                      <c:pt idx="88">
                        <c:v>100055</c:v>
                      </c:pt>
                      <c:pt idx="89">
                        <c:v>105468</c:v>
                      </c:pt>
                      <c:pt idx="90">
                        <c:v>122713</c:v>
                      </c:pt>
                      <c:pt idx="91">
                        <c:v>109982</c:v>
                      </c:pt>
                      <c:pt idx="92">
                        <c:v>93317</c:v>
                      </c:pt>
                      <c:pt idx="93">
                        <c:v>101282</c:v>
                      </c:pt>
                      <c:pt idx="94">
                        <c:v>103058</c:v>
                      </c:pt>
                      <c:pt idx="95">
                        <c:v>103867</c:v>
                      </c:pt>
                      <c:pt idx="96">
                        <c:v>104500</c:v>
                      </c:pt>
                      <c:pt idx="97">
                        <c:v>122084</c:v>
                      </c:pt>
                      <c:pt idx="98">
                        <c:v>119225</c:v>
                      </c:pt>
                      <c:pt idx="99">
                        <c:v>101359</c:v>
                      </c:pt>
                      <c:pt idx="100">
                        <c:v>108454</c:v>
                      </c:pt>
                      <c:pt idx="101">
                        <c:v>113607</c:v>
                      </c:pt>
                      <c:pt idx="102">
                        <c:v>120488</c:v>
                      </c:pt>
                      <c:pt idx="103">
                        <c:v>120295</c:v>
                      </c:pt>
                      <c:pt idx="104">
                        <c:v>126736</c:v>
                      </c:pt>
                      <c:pt idx="105">
                        <c:v>120027</c:v>
                      </c:pt>
                      <c:pt idx="106">
                        <c:v>111163</c:v>
                      </c:pt>
                      <c:pt idx="107">
                        <c:v>110878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175A-4B00-A3AE-6215F2EAFD2D}"/>
                  </c:ext>
                </c:extLst>
              </c15:ser>
            </c15:filteredLineSeries>
            <c15:filteredLineSeries>
              <c15:ser>
                <c:idx val="0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なんば駅21時!$E$1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なんば駅21時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なんば駅21時!$G$307:$G$414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88118</c:v>
                      </c:pt>
                      <c:pt idx="1">
                        <c:v>90262</c:v>
                      </c:pt>
                      <c:pt idx="2">
                        <c:v>79972</c:v>
                      </c:pt>
                      <c:pt idx="3">
                        <c:v>74468</c:v>
                      </c:pt>
                      <c:pt idx="4">
                        <c:v>83116</c:v>
                      </c:pt>
                      <c:pt idx="5">
                        <c:v>105687</c:v>
                      </c:pt>
                      <c:pt idx="6">
                        <c:v>110885</c:v>
                      </c:pt>
                      <c:pt idx="7">
                        <c:v>86279</c:v>
                      </c:pt>
                      <c:pt idx="8">
                        <c:v>73614</c:v>
                      </c:pt>
                      <c:pt idx="9">
                        <c:v>80190</c:v>
                      </c:pt>
                      <c:pt idx="10">
                        <c:v>78985</c:v>
                      </c:pt>
                      <c:pt idx="11">
                        <c:v>83666</c:v>
                      </c:pt>
                      <c:pt idx="12">
                        <c:v>105524</c:v>
                      </c:pt>
                      <c:pt idx="13">
                        <c:v>119044</c:v>
                      </c:pt>
                      <c:pt idx="14">
                        <c:v>90818</c:v>
                      </c:pt>
                      <c:pt idx="15">
                        <c:v>81611</c:v>
                      </c:pt>
                      <c:pt idx="16">
                        <c:v>81083</c:v>
                      </c:pt>
                      <c:pt idx="17">
                        <c:v>80723</c:v>
                      </c:pt>
                      <c:pt idx="18">
                        <c:v>80484</c:v>
                      </c:pt>
                      <c:pt idx="19">
                        <c:v>106020</c:v>
                      </c:pt>
                      <c:pt idx="20">
                        <c:v>121329</c:v>
                      </c:pt>
                      <c:pt idx="21">
                        <c:v>105279</c:v>
                      </c:pt>
                      <c:pt idx="22">
                        <c:v>72612</c:v>
                      </c:pt>
                      <c:pt idx="23">
                        <c:v>75046</c:v>
                      </c:pt>
                      <c:pt idx="24">
                        <c:v>79052</c:v>
                      </c:pt>
                      <c:pt idx="25">
                        <c:v>80755</c:v>
                      </c:pt>
                      <c:pt idx="26">
                        <c:v>87085</c:v>
                      </c:pt>
                      <c:pt idx="27">
                        <c:v>92704</c:v>
                      </c:pt>
                      <c:pt idx="28">
                        <c:v>69023</c:v>
                      </c:pt>
                      <c:pt idx="29">
                        <c:v>65543</c:v>
                      </c:pt>
                      <c:pt idx="30">
                        <c:v>63398</c:v>
                      </c:pt>
                      <c:pt idx="31">
                        <c:v>65854</c:v>
                      </c:pt>
                      <c:pt idx="32">
                        <c:v>66569</c:v>
                      </c:pt>
                      <c:pt idx="33">
                        <c:v>74645</c:v>
                      </c:pt>
                      <c:pt idx="34">
                        <c:v>75635</c:v>
                      </c:pt>
                      <c:pt idx="35">
                        <c:v>55998</c:v>
                      </c:pt>
                      <c:pt idx="36">
                        <c:v>57174</c:v>
                      </c:pt>
                      <c:pt idx="37">
                        <c:v>62359</c:v>
                      </c:pt>
                      <c:pt idx="38">
                        <c:v>61890</c:v>
                      </c:pt>
                      <c:pt idx="39">
                        <c:v>62864</c:v>
                      </c:pt>
                      <c:pt idx="40">
                        <c:v>81519</c:v>
                      </c:pt>
                      <c:pt idx="41">
                        <c:v>86308</c:v>
                      </c:pt>
                      <c:pt idx="42">
                        <c:v>66464</c:v>
                      </c:pt>
                      <c:pt idx="43">
                        <c:v>63063</c:v>
                      </c:pt>
                      <c:pt idx="44">
                        <c:v>70636</c:v>
                      </c:pt>
                      <c:pt idx="45">
                        <c:v>68227</c:v>
                      </c:pt>
                      <c:pt idx="46">
                        <c:v>66778</c:v>
                      </c:pt>
                      <c:pt idx="47">
                        <c:v>85050</c:v>
                      </c:pt>
                      <c:pt idx="48">
                        <c:v>90029</c:v>
                      </c:pt>
                      <c:pt idx="49">
                        <c:v>66087</c:v>
                      </c:pt>
                      <c:pt idx="50">
                        <c:v>66366</c:v>
                      </c:pt>
                      <c:pt idx="51">
                        <c:v>70811</c:v>
                      </c:pt>
                      <c:pt idx="52">
                        <c:v>73578</c:v>
                      </c:pt>
                      <c:pt idx="53">
                        <c:v>81361</c:v>
                      </c:pt>
                      <c:pt idx="54">
                        <c:v>103377</c:v>
                      </c:pt>
                      <c:pt idx="55">
                        <c:v>89799</c:v>
                      </c:pt>
                      <c:pt idx="56">
                        <c:v>81771</c:v>
                      </c:pt>
                      <c:pt idx="57">
                        <c:v>86270</c:v>
                      </c:pt>
                      <c:pt idx="58">
                        <c:v>92456</c:v>
                      </c:pt>
                      <c:pt idx="59">
                        <c:v>86002</c:v>
                      </c:pt>
                      <c:pt idx="60">
                        <c:v>49331</c:v>
                      </c:pt>
                      <c:pt idx="61">
                        <c:v>36779</c:v>
                      </c:pt>
                      <c:pt idx="62">
                        <c:v>61505</c:v>
                      </c:pt>
                      <c:pt idx="63">
                        <c:v>71852</c:v>
                      </c:pt>
                      <c:pt idx="64">
                        <c:v>69791</c:v>
                      </c:pt>
                      <c:pt idx="65">
                        <c:v>62374</c:v>
                      </c:pt>
                      <c:pt idx="66">
                        <c:v>62608</c:v>
                      </c:pt>
                      <c:pt idx="67">
                        <c:v>63141</c:v>
                      </c:pt>
                      <c:pt idx="68">
                        <c:v>71626</c:v>
                      </c:pt>
                      <c:pt idx="69">
                        <c:v>78318</c:v>
                      </c:pt>
                      <c:pt idx="70">
                        <c:v>69366</c:v>
                      </c:pt>
                      <c:pt idx="71">
                        <c:v>64938</c:v>
                      </c:pt>
                      <c:pt idx="72">
                        <c:v>60671</c:v>
                      </c:pt>
                      <c:pt idx="73">
                        <c:v>58782</c:v>
                      </c:pt>
                      <c:pt idx="74">
                        <c:v>48962</c:v>
                      </c:pt>
                      <c:pt idx="75">
                        <c:v>55953</c:v>
                      </c:pt>
                      <c:pt idx="76">
                        <c:v>56746</c:v>
                      </c:pt>
                      <c:pt idx="77">
                        <c:v>42153</c:v>
                      </c:pt>
                      <c:pt idx="78">
                        <c:v>45521</c:v>
                      </c:pt>
                      <c:pt idx="79">
                        <c:v>48347</c:v>
                      </c:pt>
                      <c:pt idx="80">
                        <c:v>51590</c:v>
                      </c:pt>
                      <c:pt idx="81">
                        <c:v>47825</c:v>
                      </c:pt>
                      <c:pt idx="82">
                        <c:v>52405</c:v>
                      </c:pt>
                      <c:pt idx="83">
                        <c:v>52588</c:v>
                      </c:pt>
                      <c:pt idx="84">
                        <c:v>44434</c:v>
                      </c:pt>
                      <c:pt idx="85">
                        <c:v>45102</c:v>
                      </c:pt>
                      <c:pt idx="86">
                        <c:v>47138</c:v>
                      </c:pt>
                      <c:pt idx="87">
                        <c:v>48010</c:v>
                      </c:pt>
                      <c:pt idx="88">
                        <c:v>49493</c:v>
                      </c:pt>
                      <c:pt idx="89">
                        <c:v>54158</c:v>
                      </c:pt>
                      <c:pt idx="90">
                        <c:v>58672</c:v>
                      </c:pt>
                      <c:pt idx="91">
                        <c:v>46160</c:v>
                      </c:pt>
                      <c:pt idx="92">
                        <c:v>42833</c:v>
                      </c:pt>
                      <c:pt idx="93">
                        <c:v>51297</c:v>
                      </c:pt>
                      <c:pt idx="94">
                        <c:v>47432</c:v>
                      </c:pt>
                      <c:pt idx="95">
                        <c:v>49013</c:v>
                      </c:pt>
                      <c:pt idx="96">
                        <c:v>58787</c:v>
                      </c:pt>
                      <c:pt idx="97">
                        <c:v>57191</c:v>
                      </c:pt>
                      <c:pt idx="98">
                        <c:v>49901</c:v>
                      </c:pt>
                      <c:pt idx="99">
                        <c:v>45813</c:v>
                      </c:pt>
                      <c:pt idx="100">
                        <c:v>52019</c:v>
                      </c:pt>
                      <c:pt idx="101">
                        <c:v>57248</c:v>
                      </c:pt>
                      <c:pt idx="102">
                        <c:v>52511</c:v>
                      </c:pt>
                      <c:pt idx="103">
                        <c:v>51845</c:v>
                      </c:pt>
                      <c:pt idx="104">
                        <c:v>61765</c:v>
                      </c:pt>
                      <c:pt idx="105">
                        <c:v>51508</c:v>
                      </c:pt>
                      <c:pt idx="106">
                        <c:v>55950</c:v>
                      </c:pt>
                      <c:pt idx="107">
                        <c:v>57325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175A-4B00-A3AE-6215F2EAFD2D}"/>
                  </c:ext>
                </c:extLst>
              </c15:ser>
            </c15:filteredLineSeries>
            <c15:filteredLineSeries>
              <c15:ser>
                <c:idx val="4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'なんば駅（日別）'!$E$1</c15:sqref>
                        </c15:formulaRef>
                      </c:ext>
                    </c:extLst>
                    <c:strCache>
                      <c:ptCount val="1"/>
                      <c:pt idx="0">
                        <c:v>なんば駅１日平均</c:v>
                      </c:pt>
                    </c:strCache>
                  </c:strRef>
                </c:tx>
                <c:spPr>
                  <a:ln w="28575" cap="rnd">
                    <a:solidFill>
                      <a:schemeClr val="tx1"/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'なんば駅（日別）'!$G$307:$G$414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95473</c:v>
                      </c:pt>
                      <c:pt idx="1">
                        <c:v>78837</c:v>
                      </c:pt>
                      <c:pt idx="2">
                        <c:v>77773</c:v>
                      </c:pt>
                      <c:pt idx="3">
                        <c:v>72135</c:v>
                      </c:pt>
                      <c:pt idx="4">
                        <c:v>74106</c:v>
                      </c:pt>
                      <c:pt idx="5">
                        <c:v>82639</c:v>
                      </c:pt>
                      <c:pt idx="6">
                        <c:v>91085</c:v>
                      </c:pt>
                      <c:pt idx="7">
                        <c:v>84329</c:v>
                      </c:pt>
                      <c:pt idx="8">
                        <c:v>73254</c:v>
                      </c:pt>
                      <c:pt idx="9">
                        <c:v>75273</c:v>
                      </c:pt>
                      <c:pt idx="10">
                        <c:v>73132</c:v>
                      </c:pt>
                      <c:pt idx="11">
                        <c:v>75123</c:v>
                      </c:pt>
                      <c:pt idx="12">
                        <c:v>81248</c:v>
                      </c:pt>
                      <c:pt idx="13">
                        <c:v>95132</c:v>
                      </c:pt>
                      <c:pt idx="14">
                        <c:v>87335</c:v>
                      </c:pt>
                      <c:pt idx="15">
                        <c:v>77224</c:v>
                      </c:pt>
                      <c:pt idx="16">
                        <c:v>74043</c:v>
                      </c:pt>
                      <c:pt idx="17">
                        <c:v>73693</c:v>
                      </c:pt>
                      <c:pt idx="18">
                        <c:v>75934</c:v>
                      </c:pt>
                      <c:pt idx="19">
                        <c:v>86084</c:v>
                      </c:pt>
                      <c:pt idx="20">
                        <c:v>96827</c:v>
                      </c:pt>
                      <c:pt idx="21">
                        <c:v>95035</c:v>
                      </c:pt>
                      <c:pt idx="22">
                        <c:v>76021</c:v>
                      </c:pt>
                      <c:pt idx="23">
                        <c:v>71991</c:v>
                      </c:pt>
                      <c:pt idx="24">
                        <c:v>75740</c:v>
                      </c:pt>
                      <c:pt idx="25">
                        <c:v>73152</c:v>
                      </c:pt>
                      <c:pt idx="26">
                        <c:v>77115</c:v>
                      </c:pt>
                      <c:pt idx="27">
                        <c:v>82032</c:v>
                      </c:pt>
                      <c:pt idx="28">
                        <c:v>73653</c:v>
                      </c:pt>
                      <c:pt idx="29">
                        <c:v>68575</c:v>
                      </c:pt>
                      <c:pt idx="30">
                        <c:v>63174</c:v>
                      </c:pt>
                      <c:pt idx="31">
                        <c:v>66999</c:v>
                      </c:pt>
                      <c:pt idx="32">
                        <c:v>68796</c:v>
                      </c:pt>
                      <c:pt idx="33">
                        <c:v>69449</c:v>
                      </c:pt>
                      <c:pt idx="34">
                        <c:v>70485</c:v>
                      </c:pt>
                      <c:pt idx="35">
                        <c:v>63390</c:v>
                      </c:pt>
                      <c:pt idx="36">
                        <c:v>62099</c:v>
                      </c:pt>
                      <c:pt idx="37">
                        <c:v>63583</c:v>
                      </c:pt>
                      <c:pt idx="38">
                        <c:v>62349</c:v>
                      </c:pt>
                      <c:pt idx="39">
                        <c:v>67321</c:v>
                      </c:pt>
                      <c:pt idx="40">
                        <c:v>73545</c:v>
                      </c:pt>
                      <c:pt idx="41">
                        <c:v>79474</c:v>
                      </c:pt>
                      <c:pt idx="42">
                        <c:v>71755</c:v>
                      </c:pt>
                      <c:pt idx="43">
                        <c:v>67918</c:v>
                      </c:pt>
                      <c:pt idx="44">
                        <c:v>70728</c:v>
                      </c:pt>
                      <c:pt idx="45">
                        <c:v>69681</c:v>
                      </c:pt>
                      <c:pt idx="46">
                        <c:v>68575</c:v>
                      </c:pt>
                      <c:pt idx="47">
                        <c:v>74674</c:v>
                      </c:pt>
                      <c:pt idx="48">
                        <c:v>83063</c:v>
                      </c:pt>
                      <c:pt idx="49">
                        <c:v>73085</c:v>
                      </c:pt>
                      <c:pt idx="50">
                        <c:v>68142</c:v>
                      </c:pt>
                      <c:pt idx="51">
                        <c:v>69130</c:v>
                      </c:pt>
                      <c:pt idx="52">
                        <c:v>72980</c:v>
                      </c:pt>
                      <c:pt idx="53">
                        <c:v>72851</c:v>
                      </c:pt>
                      <c:pt idx="54">
                        <c:v>87553</c:v>
                      </c:pt>
                      <c:pt idx="55">
                        <c:v>85161</c:v>
                      </c:pt>
                      <c:pt idx="56">
                        <c:v>80331</c:v>
                      </c:pt>
                      <c:pt idx="57">
                        <c:v>78177</c:v>
                      </c:pt>
                      <c:pt idx="58">
                        <c:v>82418</c:v>
                      </c:pt>
                      <c:pt idx="59">
                        <c:v>76449</c:v>
                      </c:pt>
                      <c:pt idx="60">
                        <c:v>52415</c:v>
                      </c:pt>
                      <c:pt idx="61">
                        <c:v>39988</c:v>
                      </c:pt>
                      <c:pt idx="62">
                        <c:v>61685</c:v>
                      </c:pt>
                      <c:pt idx="63">
                        <c:v>71041</c:v>
                      </c:pt>
                      <c:pt idx="64">
                        <c:v>71922</c:v>
                      </c:pt>
                      <c:pt idx="65">
                        <c:v>67174</c:v>
                      </c:pt>
                      <c:pt idx="66">
                        <c:v>65993</c:v>
                      </c:pt>
                      <c:pt idx="67">
                        <c:v>64305</c:v>
                      </c:pt>
                      <c:pt idx="68">
                        <c:v>69404</c:v>
                      </c:pt>
                      <c:pt idx="69">
                        <c:v>72495</c:v>
                      </c:pt>
                      <c:pt idx="70">
                        <c:v>70003</c:v>
                      </c:pt>
                      <c:pt idx="71">
                        <c:v>67767</c:v>
                      </c:pt>
                      <c:pt idx="72">
                        <c:v>61745</c:v>
                      </c:pt>
                      <c:pt idx="73">
                        <c:v>62549</c:v>
                      </c:pt>
                      <c:pt idx="74">
                        <c:v>58259</c:v>
                      </c:pt>
                      <c:pt idx="75">
                        <c:v>61566</c:v>
                      </c:pt>
                      <c:pt idx="76">
                        <c:v>61968</c:v>
                      </c:pt>
                      <c:pt idx="77">
                        <c:v>57279</c:v>
                      </c:pt>
                      <c:pt idx="78">
                        <c:v>58331</c:v>
                      </c:pt>
                      <c:pt idx="79">
                        <c:v>57860</c:v>
                      </c:pt>
                      <c:pt idx="80">
                        <c:v>60313</c:v>
                      </c:pt>
                      <c:pt idx="81">
                        <c:v>60123</c:v>
                      </c:pt>
                      <c:pt idx="82">
                        <c:v>60546</c:v>
                      </c:pt>
                      <c:pt idx="83">
                        <c:v>63527</c:v>
                      </c:pt>
                      <c:pt idx="84">
                        <c:v>57304</c:v>
                      </c:pt>
                      <c:pt idx="85">
                        <c:v>57733</c:v>
                      </c:pt>
                      <c:pt idx="86">
                        <c:v>60270</c:v>
                      </c:pt>
                      <c:pt idx="87">
                        <c:v>59195</c:v>
                      </c:pt>
                      <c:pt idx="88">
                        <c:v>60249</c:v>
                      </c:pt>
                      <c:pt idx="89">
                        <c:v>64763</c:v>
                      </c:pt>
                      <c:pt idx="90">
                        <c:v>66950</c:v>
                      </c:pt>
                      <c:pt idx="91">
                        <c:v>61902</c:v>
                      </c:pt>
                      <c:pt idx="92">
                        <c:v>56427</c:v>
                      </c:pt>
                      <c:pt idx="93">
                        <c:v>61218</c:v>
                      </c:pt>
                      <c:pt idx="94">
                        <c:v>60377</c:v>
                      </c:pt>
                      <c:pt idx="95">
                        <c:v>61435</c:v>
                      </c:pt>
                      <c:pt idx="96">
                        <c:v>64269</c:v>
                      </c:pt>
                      <c:pt idx="97">
                        <c:v>67482</c:v>
                      </c:pt>
                      <c:pt idx="98">
                        <c:v>63992</c:v>
                      </c:pt>
                      <c:pt idx="99">
                        <c:v>60811</c:v>
                      </c:pt>
                      <c:pt idx="100">
                        <c:v>62014</c:v>
                      </c:pt>
                      <c:pt idx="101">
                        <c:v>67271</c:v>
                      </c:pt>
                      <c:pt idx="102">
                        <c:v>64617</c:v>
                      </c:pt>
                      <c:pt idx="103">
                        <c:v>68219</c:v>
                      </c:pt>
                      <c:pt idx="104">
                        <c:v>69931</c:v>
                      </c:pt>
                      <c:pt idx="105">
                        <c:v>66104</c:v>
                      </c:pt>
                      <c:pt idx="106">
                        <c:v>65883</c:v>
                      </c:pt>
                      <c:pt idx="107">
                        <c:v>66085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175A-4B00-A3AE-6215F2EAFD2D}"/>
                  </c:ext>
                </c:extLst>
              </c15:ser>
            </c15:filteredLineSeries>
          </c:ext>
        </c:extLst>
      </c:lineChart>
      <c:dateAx>
        <c:axId val="1767285903"/>
        <c:scaling>
          <c:orientation val="minMax"/>
          <c:max val="44243"/>
        </c:scaling>
        <c:delete val="0"/>
        <c:axPos val="b"/>
        <c:numFmt formatCode="m&quot;月&quot;d&quot;日&quot;\(aaa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303375"/>
        <c:crosses val="autoZero"/>
        <c:auto val="1"/>
        <c:lblOffset val="100"/>
        <c:baseTimeUnit val="days"/>
        <c:majorUnit val="1"/>
        <c:majorTimeUnit val="days"/>
      </c:dateAx>
      <c:valAx>
        <c:axId val="1767303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285903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2185541791824806E-2"/>
          <c:y val="0.60596901587922469"/>
          <c:w val="0.15794177968293857"/>
          <c:h val="0.1655798459026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376685054203755E-2"/>
          <c:y val="2.9093735350304611E-2"/>
          <c:w val="0.9441735422518529"/>
          <c:h val="0.72190376710654025"/>
        </c:manualLayout>
      </c:layout>
      <c:lineChart>
        <c:grouping val="standard"/>
        <c:varyColors val="0"/>
        <c:ser>
          <c:idx val="1"/>
          <c:order val="5"/>
          <c:tx>
            <c:strRef>
              <c:f>なんば駅15時!$E$1</c:f>
              <c:strCache>
                <c:ptCount val="1"/>
                <c:pt idx="0">
                  <c:v>なんば駅15時台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なんば駅22時!$A$307:$A$414</c:f>
              <c:numCache>
                <c:formatCode>m"月"d"日"\(aaa\)</c:formatCode>
                <c:ptCount val="108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</c:numCache>
              <c:extLst xmlns:c15="http://schemas.microsoft.com/office/drawing/2012/chart"/>
            </c:numRef>
          </c:cat>
          <c:val>
            <c:numRef>
              <c:f>なんば駅15時!$G$307:$G$414</c:f>
              <c:numCache>
                <c:formatCode>General</c:formatCode>
                <c:ptCount val="108"/>
                <c:pt idx="0">
                  <c:v>140702</c:v>
                </c:pt>
                <c:pt idx="1">
                  <c:v>120120</c:v>
                </c:pt>
                <c:pt idx="2">
                  <c:v>126884</c:v>
                </c:pt>
                <c:pt idx="3">
                  <c:v>109443</c:v>
                </c:pt>
                <c:pt idx="4">
                  <c:v>111223</c:v>
                </c:pt>
                <c:pt idx="5">
                  <c:v>116247</c:v>
                </c:pt>
                <c:pt idx="6">
                  <c:v>142242</c:v>
                </c:pt>
                <c:pt idx="7">
                  <c:v>137171</c:v>
                </c:pt>
                <c:pt idx="8">
                  <c:v>111035</c:v>
                </c:pt>
                <c:pt idx="9">
                  <c:v>113438</c:v>
                </c:pt>
                <c:pt idx="10">
                  <c:v>108168</c:v>
                </c:pt>
                <c:pt idx="11">
                  <c:v>113248</c:v>
                </c:pt>
                <c:pt idx="12">
                  <c:v>118905</c:v>
                </c:pt>
                <c:pt idx="13">
                  <c:v>145909</c:v>
                </c:pt>
                <c:pt idx="14">
                  <c:v>136735</c:v>
                </c:pt>
                <c:pt idx="15">
                  <c:v>112826</c:v>
                </c:pt>
                <c:pt idx="16">
                  <c:v>110436</c:v>
                </c:pt>
                <c:pt idx="17">
                  <c:v>106606</c:v>
                </c:pt>
                <c:pt idx="18">
                  <c:v>112279</c:v>
                </c:pt>
                <c:pt idx="19">
                  <c:v>124547</c:v>
                </c:pt>
                <c:pt idx="20">
                  <c:v>146222</c:v>
                </c:pt>
                <c:pt idx="21">
                  <c:v>143234</c:v>
                </c:pt>
                <c:pt idx="22">
                  <c:v>117760</c:v>
                </c:pt>
                <c:pt idx="23">
                  <c:v>113423</c:v>
                </c:pt>
                <c:pt idx="24">
                  <c:v>112728</c:v>
                </c:pt>
                <c:pt idx="25">
                  <c:v>107562</c:v>
                </c:pt>
                <c:pt idx="26">
                  <c:v>114094</c:v>
                </c:pt>
                <c:pt idx="27">
                  <c:v>127548</c:v>
                </c:pt>
                <c:pt idx="28">
                  <c:v>120167</c:v>
                </c:pt>
                <c:pt idx="29">
                  <c:v>106096</c:v>
                </c:pt>
                <c:pt idx="30">
                  <c:v>97580</c:v>
                </c:pt>
                <c:pt idx="31">
                  <c:v>105384</c:v>
                </c:pt>
                <c:pt idx="32">
                  <c:v>106711</c:v>
                </c:pt>
                <c:pt idx="33">
                  <c:v>106307</c:v>
                </c:pt>
                <c:pt idx="34">
                  <c:v>111999</c:v>
                </c:pt>
                <c:pt idx="35">
                  <c:v>109830</c:v>
                </c:pt>
                <c:pt idx="36">
                  <c:v>96742</c:v>
                </c:pt>
                <c:pt idx="37">
                  <c:v>98544</c:v>
                </c:pt>
                <c:pt idx="38">
                  <c:v>97651</c:v>
                </c:pt>
                <c:pt idx="39">
                  <c:v>106507</c:v>
                </c:pt>
                <c:pt idx="40">
                  <c:v>109563</c:v>
                </c:pt>
                <c:pt idx="41">
                  <c:v>128879</c:v>
                </c:pt>
                <c:pt idx="42">
                  <c:v>123355</c:v>
                </c:pt>
                <c:pt idx="43">
                  <c:v>109170</c:v>
                </c:pt>
                <c:pt idx="44">
                  <c:v>109954</c:v>
                </c:pt>
                <c:pt idx="45">
                  <c:v>110466</c:v>
                </c:pt>
                <c:pt idx="46">
                  <c:v>101922</c:v>
                </c:pt>
                <c:pt idx="47">
                  <c:v>114982</c:v>
                </c:pt>
                <c:pt idx="48">
                  <c:v>138853</c:v>
                </c:pt>
                <c:pt idx="49">
                  <c:v>125652</c:v>
                </c:pt>
                <c:pt idx="50">
                  <c:v>104363</c:v>
                </c:pt>
                <c:pt idx="51">
                  <c:v>109167</c:v>
                </c:pt>
                <c:pt idx="52">
                  <c:v>113673</c:v>
                </c:pt>
                <c:pt idx="53">
                  <c:v>112979</c:v>
                </c:pt>
                <c:pt idx="54">
                  <c:v>136169</c:v>
                </c:pt>
                <c:pt idx="55">
                  <c:v>137448</c:v>
                </c:pt>
                <c:pt idx="56">
                  <c:v>131266</c:v>
                </c:pt>
                <c:pt idx="57">
                  <c:v>125019</c:v>
                </c:pt>
                <c:pt idx="58">
                  <c:v>134134</c:v>
                </c:pt>
                <c:pt idx="59">
                  <c:v>121749</c:v>
                </c:pt>
                <c:pt idx="60">
                  <c:v>81792</c:v>
                </c:pt>
                <c:pt idx="61">
                  <c:v>49024</c:v>
                </c:pt>
                <c:pt idx="62">
                  <c:v>110718</c:v>
                </c:pt>
                <c:pt idx="63">
                  <c:v>126835</c:v>
                </c:pt>
                <c:pt idx="64">
                  <c:v>120647</c:v>
                </c:pt>
                <c:pt idx="65">
                  <c:v>108045</c:v>
                </c:pt>
                <c:pt idx="66">
                  <c:v>105787</c:v>
                </c:pt>
                <c:pt idx="67">
                  <c:v>98959</c:v>
                </c:pt>
                <c:pt idx="68">
                  <c:v>106984</c:v>
                </c:pt>
                <c:pt idx="69">
                  <c:v>119999</c:v>
                </c:pt>
                <c:pt idx="70">
                  <c:v>113884</c:v>
                </c:pt>
                <c:pt idx="71">
                  <c:v>115409</c:v>
                </c:pt>
                <c:pt idx="72">
                  <c:v>96918</c:v>
                </c:pt>
                <c:pt idx="73">
                  <c:v>99401</c:v>
                </c:pt>
                <c:pt idx="74">
                  <c:v>97418</c:v>
                </c:pt>
                <c:pt idx="75">
                  <c:v>98984</c:v>
                </c:pt>
                <c:pt idx="76">
                  <c:v>107127</c:v>
                </c:pt>
                <c:pt idx="77">
                  <c:v>101047</c:v>
                </c:pt>
                <c:pt idx="78">
                  <c:v>98659</c:v>
                </c:pt>
                <c:pt idx="79">
                  <c:v>92088</c:v>
                </c:pt>
                <c:pt idx="80">
                  <c:v>100704</c:v>
                </c:pt>
                <c:pt idx="81">
                  <c:v>99211</c:v>
                </c:pt>
                <c:pt idx="82">
                  <c:v>98292</c:v>
                </c:pt>
                <c:pt idx="83">
                  <c:v>113958</c:v>
                </c:pt>
                <c:pt idx="84">
                  <c:v>106371</c:v>
                </c:pt>
                <c:pt idx="85">
                  <c:v>93639</c:v>
                </c:pt>
                <c:pt idx="86">
                  <c:v>100675</c:v>
                </c:pt>
                <c:pt idx="87">
                  <c:v>99897</c:v>
                </c:pt>
                <c:pt idx="88">
                  <c:v>100055</c:v>
                </c:pt>
                <c:pt idx="89">
                  <c:v>105468</c:v>
                </c:pt>
                <c:pt idx="90">
                  <c:v>122713</c:v>
                </c:pt>
                <c:pt idx="91">
                  <c:v>109982</c:v>
                </c:pt>
                <c:pt idx="92">
                  <c:v>93317</c:v>
                </c:pt>
                <c:pt idx="93">
                  <c:v>101282</c:v>
                </c:pt>
                <c:pt idx="94">
                  <c:v>103058</c:v>
                </c:pt>
                <c:pt idx="95">
                  <c:v>103867</c:v>
                </c:pt>
                <c:pt idx="96">
                  <c:v>104500</c:v>
                </c:pt>
                <c:pt idx="97">
                  <c:v>122084</c:v>
                </c:pt>
                <c:pt idx="98">
                  <c:v>119225</c:v>
                </c:pt>
                <c:pt idx="99">
                  <c:v>101359</c:v>
                </c:pt>
                <c:pt idx="100">
                  <c:v>108454</c:v>
                </c:pt>
                <c:pt idx="101">
                  <c:v>113607</c:v>
                </c:pt>
                <c:pt idx="102">
                  <c:v>120488</c:v>
                </c:pt>
                <c:pt idx="103">
                  <c:v>120295</c:v>
                </c:pt>
                <c:pt idx="104">
                  <c:v>126736</c:v>
                </c:pt>
                <c:pt idx="105">
                  <c:v>120027</c:v>
                </c:pt>
                <c:pt idx="106">
                  <c:v>111163</c:v>
                </c:pt>
                <c:pt idx="107">
                  <c:v>110878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CA5E-4572-9D56-96A518AD6BC3}"/>
            </c:ext>
          </c:extLst>
        </c:ser>
        <c:ser>
          <c:idx val="0"/>
          <c:order val="6"/>
          <c:tx>
            <c:strRef>
              <c:f>なんば駅21時!$E$1</c:f>
              <c:strCache>
                <c:ptCount val="1"/>
                <c:pt idx="0">
                  <c:v>なんば駅21時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なんば駅22時!$A$307:$A$414</c:f>
              <c:numCache>
                <c:formatCode>m"月"d"日"\(aaa\)</c:formatCode>
                <c:ptCount val="108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</c:numCache>
              <c:extLst xmlns:c15="http://schemas.microsoft.com/office/drawing/2012/chart"/>
            </c:numRef>
          </c:cat>
          <c:val>
            <c:numRef>
              <c:f>なんば駅21時!$G$307:$G$414</c:f>
              <c:numCache>
                <c:formatCode>General</c:formatCode>
                <c:ptCount val="108"/>
                <c:pt idx="0">
                  <c:v>88118</c:v>
                </c:pt>
                <c:pt idx="1">
                  <c:v>90262</c:v>
                </c:pt>
                <c:pt idx="2">
                  <c:v>79972</c:v>
                </c:pt>
                <c:pt idx="3">
                  <c:v>74468</c:v>
                </c:pt>
                <c:pt idx="4">
                  <c:v>83116</c:v>
                </c:pt>
                <c:pt idx="5">
                  <c:v>105687</c:v>
                </c:pt>
                <c:pt idx="6">
                  <c:v>110885</c:v>
                </c:pt>
                <c:pt idx="7">
                  <c:v>86279</c:v>
                </c:pt>
                <c:pt idx="8">
                  <c:v>73614</c:v>
                </c:pt>
                <c:pt idx="9">
                  <c:v>80190</c:v>
                </c:pt>
                <c:pt idx="10">
                  <c:v>78985</c:v>
                </c:pt>
                <c:pt idx="11">
                  <c:v>83666</c:v>
                </c:pt>
                <c:pt idx="12">
                  <c:v>105524</c:v>
                </c:pt>
                <c:pt idx="13">
                  <c:v>119044</c:v>
                </c:pt>
                <c:pt idx="14">
                  <c:v>90818</c:v>
                </c:pt>
                <c:pt idx="15">
                  <c:v>81611</c:v>
                </c:pt>
                <c:pt idx="16">
                  <c:v>81083</c:v>
                </c:pt>
                <c:pt idx="17">
                  <c:v>80723</c:v>
                </c:pt>
                <c:pt idx="18">
                  <c:v>80484</c:v>
                </c:pt>
                <c:pt idx="19">
                  <c:v>106020</c:v>
                </c:pt>
                <c:pt idx="20">
                  <c:v>121329</c:v>
                </c:pt>
                <c:pt idx="21">
                  <c:v>105279</c:v>
                </c:pt>
                <c:pt idx="22">
                  <c:v>72612</c:v>
                </c:pt>
                <c:pt idx="23">
                  <c:v>75046</c:v>
                </c:pt>
                <c:pt idx="24">
                  <c:v>79052</c:v>
                </c:pt>
                <c:pt idx="25">
                  <c:v>80755</c:v>
                </c:pt>
                <c:pt idx="26">
                  <c:v>87085</c:v>
                </c:pt>
                <c:pt idx="27">
                  <c:v>92704</c:v>
                </c:pt>
                <c:pt idx="28">
                  <c:v>69023</c:v>
                </c:pt>
                <c:pt idx="29">
                  <c:v>65543</c:v>
                </c:pt>
                <c:pt idx="30">
                  <c:v>63398</c:v>
                </c:pt>
                <c:pt idx="31">
                  <c:v>65854</c:v>
                </c:pt>
                <c:pt idx="32">
                  <c:v>66569</c:v>
                </c:pt>
                <c:pt idx="33">
                  <c:v>74645</c:v>
                </c:pt>
                <c:pt idx="34">
                  <c:v>75635</c:v>
                </c:pt>
                <c:pt idx="35">
                  <c:v>55998</c:v>
                </c:pt>
                <c:pt idx="36">
                  <c:v>57174</c:v>
                </c:pt>
                <c:pt idx="37">
                  <c:v>62359</c:v>
                </c:pt>
                <c:pt idx="38">
                  <c:v>61890</c:v>
                </c:pt>
                <c:pt idx="39">
                  <c:v>62864</c:v>
                </c:pt>
                <c:pt idx="40">
                  <c:v>81519</c:v>
                </c:pt>
                <c:pt idx="41">
                  <c:v>86308</c:v>
                </c:pt>
                <c:pt idx="42">
                  <c:v>66464</c:v>
                </c:pt>
                <c:pt idx="43">
                  <c:v>63063</c:v>
                </c:pt>
                <c:pt idx="44">
                  <c:v>70636</c:v>
                </c:pt>
                <c:pt idx="45">
                  <c:v>68227</c:v>
                </c:pt>
                <c:pt idx="46">
                  <c:v>66778</c:v>
                </c:pt>
                <c:pt idx="47">
                  <c:v>85050</c:v>
                </c:pt>
                <c:pt idx="48">
                  <c:v>90029</c:v>
                </c:pt>
                <c:pt idx="49">
                  <c:v>66087</c:v>
                </c:pt>
                <c:pt idx="50">
                  <c:v>66366</c:v>
                </c:pt>
                <c:pt idx="51">
                  <c:v>70811</c:v>
                </c:pt>
                <c:pt idx="52">
                  <c:v>73578</c:v>
                </c:pt>
                <c:pt idx="53">
                  <c:v>81361</c:v>
                </c:pt>
                <c:pt idx="54">
                  <c:v>103377</c:v>
                </c:pt>
                <c:pt idx="55">
                  <c:v>89799</c:v>
                </c:pt>
                <c:pt idx="56">
                  <c:v>81771</c:v>
                </c:pt>
                <c:pt idx="57">
                  <c:v>86270</c:v>
                </c:pt>
                <c:pt idx="58">
                  <c:v>92456</c:v>
                </c:pt>
                <c:pt idx="59">
                  <c:v>86002</c:v>
                </c:pt>
                <c:pt idx="60">
                  <c:v>49331</c:v>
                </c:pt>
                <c:pt idx="61">
                  <c:v>36779</c:v>
                </c:pt>
                <c:pt idx="62">
                  <c:v>61505</c:v>
                </c:pt>
                <c:pt idx="63">
                  <c:v>71852</c:v>
                </c:pt>
                <c:pt idx="64">
                  <c:v>69791</c:v>
                </c:pt>
                <c:pt idx="65">
                  <c:v>62374</c:v>
                </c:pt>
                <c:pt idx="66">
                  <c:v>62608</c:v>
                </c:pt>
                <c:pt idx="67">
                  <c:v>63141</c:v>
                </c:pt>
                <c:pt idx="68">
                  <c:v>71626</c:v>
                </c:pt>
                <c:pt idx="69">
                  <c:v>78318</c:v>
                </c:pt>
                <c:pt idx="70">
                  <c:v>69366</c:v>
                </c:pt>
                <c:pt idx="71">
                  <c:v>64938</c:v>
                </c:pt>
                <c:pt idx="72">
                  <c:v>60671</c:v>
                </c:pt>
                <c:pt idx="73">
                  <c:v>58782</c:v>
                </c:pt>
                <c:pt idx="74">
                  <c:v>48962</c:v>
                </c:pt>
                <c:pt idx="75">
                  <c:v>55953</c:v>
                </c:pt>
                <c:pt idx="76">
                  <c:v>56746</c:v>
                </c:pt>
                <c:pt idx="77">
                  <c:v>42153</c:v>
                </c:pt>
                <c:pt idx="78">
                  <c:v>45521</c:v>
                </c:pt>
                <c:pt idx="79">
                  <c:v>48347</c:v>
                </c:pt>
                <c:pt idx="80">
                  <c:v>51590</c:v>
                </c:pt>
                <c:pt idx="81">
                  <c:v>47825</c:v>
                </c:pt>
                <c:pt idx="82">
                  <c:v>52405</c:v>
                </c:pt>
                <c:pt idx="83">
                  <c:v>52588</c:v>
                </c:pt>
                <c:pt idx="84">
                  <c:v>44434</c:v>
                </c:pt>
                <c:pt idx="85">
                  <c:v>45102</c:v>
                </c:pt>
                <c:pt idx="86">
                  <c:v>47138</c:v>
                </c:pt>
                <c:pt idx="87">
                  <c:v>48010</c:v>
                </c:pt>
                <c:pt idx="88">
                  <c:v>49493</c:v>
                </c:pt>
                <c:pt idx="89">
                  <c:v>54158</c:v>
                </c:pt>
                <c:pt idx="90">
                  <c:v>58672</c:v>
                </c:pt>
                <c:pt idx="91">
                  <c:v>46160</c:v>
                </c:pt>
                <c:pt idx="92">
                  <c:v>42833</c:v>
                </c:pt>
                <c:pt idx="93">
                  <c:v>51297</c:v>
                </c:pt>
                <c:pt idx="94">
                  <c:v>47432</c:v>
                </c:pt>
                <c:pt idx="95">
                  <c:v>49013</c:v>
                </c:pt>
                <c:pt idx="96">
                  <c:v>58787</c:v>
                </c:pt>
                <c:pt idx="97">
                  <c:v>57191</c:v>
                </c:pt>
                <c:pt idx="98">
                  <c:v>49901</c:v>
                </c:pt>
                <c:pt idx="99">
                  <c:v>45813</c:v>
                </c:pt>
                <c:pt idx="100">
                  <c:v>52019</c:v>
                </c:pt>
                <c:pt idx="101">
                  <c:v>57248</c:v>
                </c:pt>
                <c:pt idx="102">
                  <c:v>52511</c:v>
                </c:pt>
                <c:pt idx="103">
                  <c:v>51845</c:v>
                </c:pt>
                <c:pt idx="104">
                  <c:v>61765</c:v>
                </c:pt>
                <c:pt idx="105">
                  <c:v>51508</c:v>
                </c:pt>
                <c:pt idx="106">
                  <c:v>55950</c:v>
                </c:pt>
                <c:pt idx="107">
                  <c:v>57325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CA5E-4572-9D56-96A518AD6BC3}"/>
            </c:ext>
          </c:extLst>
        </c:ser>
        <c:ser>
          <c:idx val="4"/>
          <c:order val="7"/>
          <c:tx>
            <c:strRef>
              <c:f>'なんば駅（日別）'!$E$1</c:f>
              <c:strCache>
                <c:ptCount val="1"/>
                <c:pt idx="0">
                  <c:v>なんば駅１日平均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なんば駅22時!$A$307:$A$414</c:f>
              <c:numCache>
                <c:formatCode>m"月"d"日"\(aaa\)</c:formatCode>
                <c:ptCount val="108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</c:numCache>
              <c:extLst xmlns:c15="http://schemas.microsoft.com/office/drawing/2012/chart"/>
            </c:numRef>
          </c:cat>
          <c:val>
            <c:numRef>
              <c:f>'なんば駅（日別）'!$G$307:$G$414</c:f>
              <c:numCache>
                <c:formatCode>General</c:formatCode>
                <c:ptCount val="108"/>
                <c:pt idx="0">
                  <c:v>95473</c:v>
                </c:pt>
                <c:pt idx="1">
                  <c:v>78837</c:v>
                </c:pt>
                <c:pt idx="2">
                  <c:v>77773</c:v>
                </c:pt>
                <c:pt idx="3">
                  <c:v>72135</c:v>
                </c:pt>
                <c:pt idx="4">
                  <c:v>74106</c:v>
                </c:pt>
                <c:pt idx="5">
                  <c:v>82639</c:v>
                </c:pt>
                <c:pt idx="6">
                  <c:v>91085</c:v>
                </c:pt>
                <c:pt idx="7">
                  <c:v>84329</c:v>
                </c:pt>
                <c:pt idx="8">
                  <c:v>73254</c:v>
                </c:pt>
                <c:pt idx="9">
                  <c:v>75273</c:v>
                </c:pt>
                <c:pt idx="10">
                  <c:v>73132</c:v>
                </c:pt>
                <c:pt idx="11">
                  <c:v>75123</c:v>
                </c:pt>
                <c:pt idx="12">
                  <c:v>81248</c:v>
                </c:pt>
                <c:pt idx="13">
                  <c:v>95132</c:v>
                </c:pt>
                <c:pt idx="14">
                  <c:v>87335</c:v>
                </c:pt>
                <c:pt idx="15">
                  <c:v>77224</c:v>
                </c:pt>
                <c:pt idx="16">
                  <c:v>74043</c:v>
                </c:pt>
                <c:pt idx="17">
                  <c:v>73693</c:v>
                </c:pt>
                <c:pt idx="18">
                  <c:v>75934</c:v>
                </c:pt>
                <c:pt idx="19">
                  <c:v>86084</c:v>
                </c:pt>
                <c:pt idx="20">
                  <c:v>96827</c:v>
                </c:pt>
                <c:pt idx="21">
                  <c:v>95035</c:v>
                </c:pt>
                <c:pt idx="22">
                  <c:v>76021</c:v>
                </c:pt>
                <c:pt idx="23">
                  <c:v>71991</c:v>
                </c:pt>
                <c:pt idx="24">
                  <c:v>75740</c:v>
                </c:pt>
                <c:pt idx="25">
                  <c:v>73152</c:v>
                </c:pt>
                <c:pt idx="26">
                  <c:v>77115</c:v>
                </c:pt>
                <c:pt idx="27">
                  <c:v>82032</c:v>
                </c:pt>
                <c:pt idx="28">
                  <c:v>73653</c:v>
                </c:pt>
                <c:pt idx="29">
                  <c:v>68575</c:v>
                </c:pt>
                <c:pt idx="30">
                  <c:v>63174</c:v>
                </c:pt>
                <c:pt idx="31">
                  <c:v>66999</c:v>
                </c:pt>
                <c:pt idx="32">
                  <c:v>68796</c:v>
                </c:pt>
                <c:pt idx="33">
                  <c:v>69449</c:v>
                </c:pt>
                <c:pt idx="34">
                  <c:v>70485</c:v>
                </c:pt>
                <c:pt idx="35">
                  <c:v>63390</c:v>
                </c:pt>
                <c:pt idx="36">
                  <c:v>62099</c:v>
                </c:pt>
                <c:pt idx="37">
                  <c:v>63583</c:v>
                </c:pt>
                <c:pt idx="38">
                  <c:v>62349</c:v>
                </c:pt>
                <c:pt idx="39">
                  <c:v>67321</c:v>
                </c:pt>
                <c:pt idx="40">
                  <c:v>73545</c:v>
                </c:pt>
                <c:pt idx="41">
                  <c:v>79474</c:v>
                </c:pt>
                <c:pt idx="42">
                  <c:v>71755</c:v>
                </c:pt>
                <c:pt idx="43">
                  <c:v>67918</c:v>
                </c:pt>
                <c:pt idx="44">
                  <c:v>70728</c:v>
                </c:pt>
                <c:pt idx="45">
                  <c:v>69681</c:v>
                </c:pt>
                <c:pt idx="46">
                  <c:v>68575</c:v>
                </c:pt>
                <c:pt idx="47">
                  <c:v>74674</c:v>
                </c:pt>
                <c:pt idx="48">
                  <c:v>83063</c:v>
                </c:pt>
                <c:pt idx="49">
                  <c:v>73085</c:v>
                </c:pt>
                <c:pt idx="50">
                  <c:v>68142</c:v>
                </c:pt>
                <c:pt idx="51">
                  <c:v>69130</c:v>
                </c:pt>
                <c:pt idx="52">
                  <c:v>72980</c:v>
                </c:pt>
                <c:pt idx="53">
                  <c:v>72851</c:v>
                </c:pt>
                <c:pt idx="54">
                  <c:v>87553</c:v>
                </c:pt>
                <c:pt idx="55">
                  <c:v>85161</c:v>
                </c:pt>
                <c:pt idx="56">
                  <c:v>80331</c:v>
                </c:pt>
                <c:pt idx="57">
                  <c:v>78177</c:v>
                </c:pt>
                <c:pt idx="58">
                  <c:v>82418</c:v>
                </c:pt>
                <c:pt idx="59">
                  <c:v>76449</c:v>
                </c:pt>
                <c:pt idx="60">
                  <c:v>52415</c:v>
                </c:pt>
                <c:pt idx="61">
                  <c:v>39988</c:v>
                </c:pt>
                <c:pt idx="62">
                  <c:v>61685</c:v>
                </c:pt>
                <c:pt idx="63">
                  <c:v>71041</c:v>
                </c:pt>
                <c:pt idx="64">
                  <c:v>71922</c:v>
                </c:pt>
                <c:pt idx="65">
                  <c:v>67174</c:v>
                </c:pt>
                <c:pt idx="66">
                  <c:v>65993</c:v>
                </c:pt>
                <c:pt idx="67">
                  <c:v>64305</c:v>
                </c:pt>
                <c:pt idx="68">
                  <c:v>69404</c:v>
                </c:pt>
                <c:pt idx="69">
                  <c:v>72495</c:v>
                </c:pt>
                <c:pt idx="70">
                  <c:v>70003</c:v>
                </c:pt>
                <c:pt idx="71">
                  <c:v>67767</c:v>
                </c:pt>
                <c:pt idx="72">
                  <c:v>61745</c:v>
                </c:pt>
                <c:pt idx="73">
                  <c:v>62549</c:v>
                </c:pt>
                <c:pt idx="74">
                  <c:v>58259</c:v>
                </c:pt>
                <c:pt idx="75">
                  <c:v>61566</c:v>
                </c:pt>
                <c:pt idx="76">
                  <c:v>61968</c:v>
                </c:pt>
                <c:pt idx="77">
                  <c:v>57279</c:v>
                </c:pt>
                <c:pt idx="78">
                  <c:v>58331</c:v>
                </c:pt>
                <c:pt idx="79">
                  <c:v>57860</c:v>
                </c:pt>
                <c:pt idx="80">
                  <c:v>60313</c:v>
                </c:pt>
                <c:pt idx="81">
                  <c:v>60123</c:v>
                </c:pt>
                <c:pt idx="82">
                  <c:v>60546</c:v>
                </c:pt>
                <c:pt idx="83">
                  <c:v>63527</c:v>
                </c:pt>
                <c:pt idx="84">
                  <c:v>57304</c:v>
                </c:pt>
                <c:pt idx="85">
                  <c:v>57733</c:v>
                </c:pt>
                <c:pt idx="86">
                  <c:v>60270</c:v>
                </c:pt>
                <c:pt idx="87">
                  <c:v>59195</c:v>
                </c:pt>
                <c:pt idx="88">
                  <c:v>60249</c:v>
                </c:pt>
                <c:pt idx="89">
                  <c:v>64763</c:v>
                </c:pt>
                <c:pt idx="90">
                  <c:v>66950</c:v>
                </c:pt>
                <c:pt idx="91">
                  <c:v>61902</c:v>
                </c:pt>
                <c:pt idx="92">
                  <c:v>56427</c:v>
                </c:pt>
                <c:pt idx="93">
                  <c:v>61218</c:v>
                </c:pt>
                <c:pt idx="94">
                  <c:v>60377</c:v>
                </c:pt>
                <c:pt idx="95">
                  <c:v>61435</c:v>
                </c:pt>
                <c:pt idx="96">
                  <c:v>64269</c:v>
                </c:pt>
                <c:pt idx="97">
                  <c:v>67482</c:v>
                </c:pt>
                <c:pt idx="98">
                  <c:v>63992</c:v>
                </c:pt>
                <c:pt idx="99">
                  <c:v>60811</c:v>
                </c:pt>
                <c:pt idx="100">
                  <c:v>62014</c:v>
                </c:pt>
                <c:pt idx="101">
                  <c:v>67271</c:v>
                </c:pt>
                <c:pt idx="102">
                  <c:v>64617</c:v>
                </c:pt>
                <c:pt idx="103">
                  <c:v>68219</c:v>
                </c:pt>
                <c:pt idx="104">
                  <c:v>69931</c:v>
                </c:pt>
                <c:pt idx="105">
                  <c:v>66104</c:v>
                </c:pt>
                <c:pt idx="106">
                  <c:v>65883</c:v>
                </c:pt>
                <c:pt idx="107">
                  <c:v>66085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CA5E-4572-9D56-96A518AD6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285903"/>
        <c:axId val="1767303375"/>
        <c:extLst>
          <c:ext xmlns:c15="http://schemas.microsoft.com/office/drawing/2012/chart" uri="{02D57815-91ED-43cb-92C2-25804820EDAC}">
            <c15:filteredLineSeries>
              <c15:ser>
                <c:idx val="7"/>
                <c:order val="0"/>
                <c:tx>
                  <c:strRef>
                    <c:extLst>
                      <c:ext uri="{02D57815-91ED-43cb-92C2-25804820EDAC}">
                        <c15:formulaRef>
                          <c15:sqref>梅田駅12時!$E$1</c15:sqref>
                        </c15:formulaRef>
                      </c:ext>
                    </c:extLst>
                    <c:strCache>
                      <c:ptCount val="1"/>
                      <c:pt idx="0">
                        <c:v>梅田駅12時台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梅田駅12時!$G$307:$G$414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190703</c:v>
                      </c:pt>
                      <c:pt idx="1">
                        <c:v>192797</c:v>
                      </c:pt>
                      <c:pt idx="2">
                        <c:v>180685</c:v>
                      </c:pt>
                      <c:pt idx="3">
                        <c:v>189767</c:v>
                      </c:pt>
                      <c:pt idx="4">
                        <c:v>188854</c:v>
                      </c:pt>
                      <c:pt idx="5">
                        <c:v>201660</c:v>
                      </c:pt>
                      <c:pt idx="6">
                        <c:v>198378</c:v>
                      </c:pt>
                      <c:pt idx="7">
                        <c:v>192702</c:v>
                      </c:pt>
                      <c:pt idx="8">
                        <c:v>197958</c:v>
                      </c:pt>
                      <c:pt idx="9">
                        <c:v>197265</c:v>
                      </c:pt>
                      <c:pt idx="10">
                        <c:v>202298</c:v>
                      </c:pt>
                      <c:pt idx="11">
                        <c:v>199699</c:v>
                      </c:pt>
                      <c:pt idx="12">
                        <c:v>214388</c:v>
                      </c:pt>
                      <c:pt idx="13">
                        <c:v>195904</c:v>
                      </c:pt>
                      <c:pt idx="14">
                        <c:v>193955</c:v>
                      </c:pt>
                      <c:pt idx="15">
                        <c:v>189874</c:v>
                      </c:pt>
                      <c:pt idx="16">
                        <c:v>201120</c:v>
                      </c:pt>
                      <c:pt idx="17">
                        <c:v>195312</c:v>
                      </c:pt>
                      <c:pt idx="18">
                        <c:v>201099</c:v>
                      </c:pt>
                      <c:pt idx="19">
                        <c:v>199770</c:v>
                      </c:pt>
                      <c:pt idx="20">
                        <c:v>192427</c:v>
                      </c:pt>
                      <c:pt idx="21">
                        <c:v>193957</c:v>
                      </c:pt>
                      <c:pt idx="22">
                        <c:v>166869</c:v>
                      </c:pt>
                      <c:pt idx="23">
                        <c:v>180123</c:v>
                      </c:pt>
                      <c:pt idx="24">
                        <c:v>182605</c:v>
                      </c:pt>
                      <c:pt idx="25">
                        <c:v>187876</c:v>
                      </c:pt>
                      <c:pt idx="26">
                        <c:v>193437</c:v>
                      </c:pt>
                      <c:pt idx="27">
                        <c:v>173443</c:v>
                      </c:pt>
                      <c:pt idx="28">
                        <c:v>162809</c:v>
                      </c:pt>
                      <c:pt idx="29">
                        <c:v>182030</c:v>
                      </c:pt>
                      <c:pt idx="30">
                        <c:v>185046</c:v>
                      </c:pt>
                      <c:pt idx="31">
                        <c:v>179084</c:v>
                      </c:pt>
                      <c:pt idx="32">
                        <c:v>185788</c:v>
                      </c:pt>
                      <c:pt idx="33">
                        <c:v>186203</c:v>
                      </c:pt>
                      <c:pt idx="34">
                        <c:v>159016</c:v>
                      </c:pt>
                      <c:pt idx="35">
                        <c:v>142274</c:v>
                      </c:pt>
                      <c:pt idx="36">
                        <c:v>171596</c:v>
                      </c:pt>
                      <c:pt idx="37">
                        <c:v>171798</c:v>
                      </c:pt>
                      <c:pt idx="38">
                        <c:v>179555</c:v>
                      </c:pt>
                      <c:pt idx="39">
                        <c:v>173469</c:v>
                      </c:pt>
                      <c:pt idx="40">
                        <c:v>180786</c:v>
                      </c:pt>
                      <c:pt idx="41">
                        <c:v>176364</c:v>
                      </c:pt>
                      <c:pt idx="42">
                        <c:v>161625</c:v>
                      </c:pt>
                      <c:pt idx="43">
                        <c:v>177284</c:v>
                      </c:pt>
                      <c:pt idx="44">
                        <c:v>182351</c:v>
                      </c:pt>
                      <c:pt idx="45">
                        <c:v>187375</c:v>
                      </c:pt>
                      <c:pt idx="46">
                        <c:v>189009</c:v>
                      </c:pt>
                      <c:pt idx="47">
                        <c:v>188203</c:v>
                      </c:pt>
                      <c:pt idx="48">
                        <c:v>191873</c:v>
                      </c:pt>
                      <c:pt idx="49">
                        <c:v>173710</c:v>
                      </c:pt>
                      <c:pt idx="50">
                        <c:v>180770</c:v>
                      </c:pt>
                      <c:pt idx="51">
                        <c:v>188784</c:v>
                      </c:pt>
                      <c:pt idx="52">
                        <c:v>187054</c:v>
                      </c:pt>
                      <c:pt idx="53">
                        <c:v>195339</c:v>
                      </c:pt>
                      <c:pt idx="54">
                        <c:v>212086</c:v>
                      </c:pt>
                      <c:pt idx="55">
                        <c:v>183611</c:v>
                      </c:pt>
                      <c:pt idx="56">
                        <c:v>164359</c:v>
                      </c:pt>
                      <c:pt idx="57">
                        <c:v>186934</c:v>
                      </c:pt>
                      <c:pt idx="58">
                        <c:v>167806</c:v>
                      </c:pt>
                      <c:pt idx="59">
                        <c:v>149287</c:v>
                      </c:pt>
                      <c:pt idx="60">
                        <c:v>102732</c:v>
                      </c:pt>
                      <c:pt idx="61">
                        <c:v>47197</c:v>
                      </c:pt>
                      <c:pt idx="62">
                        <c:v>145027</c:v>
                      </c:pt>
                      <c:pt idx="63">
                        <c:v>138937</c:v>
                      </c:pt>
                      <c:pt idx="64">
                        <c:v>173351</c:v>
                      </c:pt>
                      <c:pt idx="65">
                        <c:v>172536</c:v>
                      </c:pt>
                      <c:pt idx="66">
                        <c:v>170330</c:v>
                      </c:pt>
                      <c:pt idx="67">
                        <c:v>168995</c:v>
                      </c:pt>
                      <c:pt idx="68">
                        <c:v>177731</c:v>
                      </c:pt>
                      <c:pt idx="69">
                        <c:v>159869</c:v>
                      </c:pt>
                      <c:pt idx="70">
                        <c:v>142732</c:v>
                      </c:pt>
                      <c:pt idx="71">
                        <c:v>135625</c:v>
                      </c:pt>
                      <c:pt idx="72">
                        <c:v>161032</c:v>
                      </c:pt>
                      <c:pt idx="73">
                        <c:v>171878</c:v>
                      </c:pt>
                      <c:pt idx="74">
                        <c:v>160170</c:v>
                      </c:pt>
                      <c:pt idx="75">
                        <c:v>165211</c:v>
                      </c:pt>
                      <c:pt idx="76">
                        <c:v>148341</c:v>
                      </c:pt>
                      <c:pt idx="77">
                        <c:v>130942</c:v>
                      </c:pt>
                      <c:pt idx="78">
                        <c:v>159481</c:v>
                      </c:pt>
                      <c:pt idx="79">
                        <c:v>153321</c:v>
                      </c:pt>
                      <c:pt idx="80">
                        <c:v>159583</c:v>
                      </c:pt>
                      <c:pt idx="81">
                        <c:v>159334</c:v>
                      </c:pt>
                      <c:pt idx="82">
                        <c:v>167466</c:v>
                      </c:pt>
                      <c:pt idx="83">
                        <c:v>152356</c:v>
                      </c:pt>
                      <c:pt idx="84">
                        <c:v>137050</c:v>
                      </c:pt>
                      <c:pt idx="85">
                        <c:v>161668</c:v>
                      </c:pt>
                      <c:pt idx="86">
                        <c:v>162516</c:v>
                      </c:pt>
                      <c:pt idx="87">
                        <c:v>162575</c:v>
                      </c:pt>
                      <c:pt idx="88">
                        <c:v>165513</c:v>
                      </c:pt>
                      <c:pt idx="89">
                        <c:v>169728</c:v>
                      </c:pt>
                      <c:pt idx="90">
                        <c:v>163879</c:v>
                      </c:pt>
                      <c:pt idx="91">
                        <c:v>147774</c:v>
                      </c:pt>
                      <c:pt idx="92">
                        <c:v>172834</c:v>
                      </c:pt>
                      <c:pt idx="93">
                        <c:v>161386</c:v>
                      </c:pt>
                      <c:pt idx="94">
                        <c:v>161211</c:v>
                      </c:pt>
                      <c:pt idx="95">
                        <c:v>163229</c:v>
                      </c:pt>
                      <c:pt idx="96">
                        <c:v>168202</c:v>
                      </c:pt>
                      <c:pt idx="97">
                        <c:v>164670</c:v>
                      </c:pt>
                      <c:pt idx="98">
                        <c:v>149966</c:v>
                      </c:pt>
                      <c:pt idx="99">
                        <c:v>168145</c:v>
                      </c:pt>
                      <c:pt idx="100">
                        <c:v>175005</c:v>
                      </c:pt>
                      <c:pt idx="101">
                        <c:v>184259</c:v>
                      </c:pt>
                      <c:pt idx="102">
                        <c:v>158704</c:v>
                      </c:pt>
                      <c:pt idx="103">
                        <c:v>188250</c:v>
                      </c:pt>
                      <c:pt idx="104">
                        <c:v>172609</c:v>
                      </c:pt>
                      <c:pt idx="105">
                        <c:v>163264</c:v>
                      </c:pt>
                      <c:pt idx="106">
                        <c:v>169513</c:v>
                      </c:pt>
                      <c:pt idx="107">
                        <c:v>171690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CA5E-4572-9D56-96A518AD6BC3}"/>
                  </c:ext>
                </c:extLst>
              </c15:ser>
            </c15:filteredLineSeries>
            <c15:filteredLine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梅田駅15時!$E$1</c15:sqref>
                        </c15:formulaRef>
                      </c:ext>
                    </c:extLst>
                    <c:strCache>
                      <c:ptCount val="1"/>
                      <c:pt idx="0">
                        <c:v>梅田駅15時台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diamond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>
                          <a:alpha val="99000"/>
                        </a:srgb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梅田駅15時!$G$307:$G$414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218771</c:v>
                      </c:pt>
                      <c:pt idx="1">
                        <c:v>210385</c:v>
                      </c:pt>
                      <c:pt idx="2">
                        <c:v>207944</c:v>
                      </c:pt>
                      <c:pt idx="3">
                        <c:v>205254</c:v>
                      </c:pt>
                      <c:pt idx="4">
                        <c:v>204691</c:v>
                      </c:pt>
                      <c:pt idx="5">
                        <c:v>214460</c:v>
                      </c:pt>
                      <c:pt idx="6">
                        <c:v>238588</c:v>
                      </c:pt>
                      <c:pt idx="7">
                        <c:v>224331</c:v>
                      </c:pt>
                      <c:pt idx="8">
                        <c:v>207440</c:v>
                      </c:pt>
                      <c:pt idx="9">
                        <c:v>211362</c:v>
                      </c:pt>
                      <c:pt idx="10">
                        <c:v>218602</c:v>
                      </c:pt>
                      <c:pt idx="11">
                        <c:v>221019</c:v>
                      </c:pt>
                      <c:pt idx="12">
                        <c:v>230362</c:v>
                      </c:pt>
                      <c:pt idx="13">
                        <c:v>229283</c:v>
                      </c:pt>
                      <c:pt idx="14">
                        <c:v>226125</c:v>
                      </c:pt>
                      <c:pt idx="15">
                        <c:v>204977</c:v>
                      </c:pt>
                      <c:pt idx="16">
                        <c:v>212722</c:v>
                      </c:pt>
                      <c:pt idx="17">
                        <c:v>206036</c:v>
                      </c:pt>
                      <c:pt idx="18">
                        <c:v>214133</c:v>
                      </c:pt>
                      <c:pt idx="19">
                        <c:v>215655</c:v>
                      </c:pt>
                      <c:pt idx="20">
                        <c:v>227284</c:v>
                      </c:pt>
                      <c:pt idx="21">
                        <c:v>226646</c:v>
                      </c:pt>
                      <c:pt idx="22">
                        <c:v>189412</c:v>
                      </c:pt>
                      <c:pt idx="23">
                        <c:v>197821</c:v>
                      </c:pt>
                      <c:pt idx="24">
                        <c:v>200764</c:v>
                      </c:pt>
                      <c:pt idx="25">
                        <c:v>202261</c:v>
                      </c:pt>
                      <c:pt idx="26">
                        <c:v>208401</c:v>
                      </c:pt>
                      <c:pt idx="27">
                        <c:v>207761</c:v>
                      </c:pt>
                      <c:pt idx="28">
                        <c:v>194670</c:v>
                      </c:pt>
                      <c:pt idx="29">
                        <c:v>193178</c:v>
                      </c:pt>
                      <c:pt idx="30">
                        <c:v>195262</c:v>
                      </c:pt>
                      <c:pt idx="31">
                        <c:v>193429</c:v>
                      </c:pt>
                      <c:pt idx="32">
                        <c:v>203020</c:v>
                      </c:pt>
                      <c:pt idx="33">
                        <c:v>196747</c:v>
                      </c:pt>
                      <c:pt idx="34">
                        <c:v>186690</c:v>
                      </c:pt>
                      <c:pt idx="35">
                        <c:v>174384</c:v>
                      </c:pt>
                      <c:pt idx="36">
                        <c:v>181115</c:v>
                      </c:pt>
                      <c:pt idx="37">
                        <c:v>184895</c:v>
                      </c:pt>
                      <c:pt idx="38">
                        <c:v>189389</c:v>
                      </c:pt>
                      <c:pt idx="39">
                        <c:v>187309</c:v>
                      </c:pt>
                      <c:pt idx="40">
                        <c:v>196985</c:v>
                      </c:pt>
                      <c:pt idx="41">
                        <c:v>211876</c:v>
                      </c:pt>
                      <c:pt idx="42">
                        <c:v>194992</c:v>
                      </c:pt>
                      <c:pt idx="43">
                        <c:v>192120</c:v>
                      </c:pt>
                      <c:pt idx="44">
                        <c:v>201441</c:v>
                      </c:pt>
                      <c:pt idx="45">
                        <c:v>204178</c:v>
                      </c:pt>
                      <c:pt idx="46">
                        <c:v>208895</c:v>
                      </c:pt>
                      <c:pt idx="47">
                        <c:v>209723</c:v>
                      </c:pt>
                      <c:pt idx="48">
                        <c:v>241245</c:v>
                      </c:pt>
                      <c:pt idx="49">
                        <c:v>210246</c:v>
                      </c:pt>
                      <c:pt idx="50">
                        <c:v>204732</c:v>
                      </c:pt>
                      <c:pt idx="51">
                        <c:v>206643</c:v>
                      </c:pt>
                      <c:pt idx="52">
                        <c:v>213872</c:v>
                      </c:pt>
                      <c:pt idx="53">
                        <c:v>223967</c:v>
                      </c:pt>
                      <c:pt idx="54">
                        <c:v>242621</c:v>
                      </c:pt>
                      <c:pt idx="55">
                        <c:v>222440</c:v>
                      </c:pt>
                      <c:pt idx="56">
                        <c:v>197878</c:v>
                      </c:pt>
                      <c:pt idx="57">
                        <c:v>222035</c:v>
                      </c:pt>
                      <c:pt idx="58">
                        <c:v>207543</c:v>
                      </c:pt>
                      <c:pt idx="59">
                        <c:v>183823</c:v>
                      </c:pt>
                      <c:pt idx="60">
                        <c:v>113164</c:v>
                      </c:pt>
                      <c:pt idx="61">
                        <c:v>59182</c:v>
                      </c:pt>
                      <c:pt idx="62">
                        <c:v>180379</c:v>
                      </c:pt>
                      <c:pt idx="63">
                        <c:v>176932</c:v>
                      </c:pt>
                      <c:pt idx="64">
                        <c:v>207008</c:v>
                      </c:pt>
                      <c:pt idx="65">
                        <c:v>198654</c:v>
                      </c:pt>
                      <c:pt idx="66">
                        <c:v>196403</c:v>
                      </c:pt>
                      <c:pt idx="67">
                        <c:v>185029</c:v>
                      </c:pt>
                      <c:pt idx="68">
                        <c:v>194054</c:v>
                      </c:pt>
                      <c:pt idx="69">
                        <c:v>185915</c:v>
                      </c:pt>
                      <c:pt idx="70">
                        <c:v>176083</c:v>
                      </c:pt>
                      <c:pt idx="71">
                        <c:v>163093</c:v>
                      </c:pt>
                      <c:pt idx="72">
                        <c:v>176039</c:v>
                      </c:pt>
                      <c:pt idx="73">
                        <c:v>185212</c:v>
                      </c:pt>
                      <c:pt idx="74">
                        <c:v>171549</c:v>
                      </c:pt>
                      <c:pt idx="75">
                        <c:v>185842</c:v>
                      </c:pt>
                      <c:pt idx="76">
                        <c:v>174638</c:v>
                      </c:pt>
                      <c:pt idx="77">
                        <c:v>161834</c:v>
                      </c:pt>
                      <c:pt idx="78">
                        <c:v>173521</c:v>
                      </c:pt>
                      <c:pt idx="79">
                        <c:v>164194</c:v>
                      </c:pt>
                      <c:pt idx="80">
                        <c:v>169737</c:v>
                      </c:pt>
                      <c:pt idx="81">
                        <c:v>177652</c:v>
                      </c:pt>
                      <c:pt idx="82">
                        <c:v>182021</c:v>
                      </c:pt>
                      <c:pt idx="83">
                        <c:v>183356</c:v>
                      </c:pt>
                      <c:pt idx="84">
                        <c:v>168258</c:v>
                      </c:pt>
                      <c:pt idx="85">
                        <c:v>177525</c:v>
                      </c:pt>
                      <c:pt idx="86">
                        <c:v>184097</c:v>
                      </c:pt>
                      <c:pt idx="87">
                        <c:v>187929</c:v>
                      </c:pt>
                      <c:pt idx="88">
                        <c:v>180559</c:v>
                      </c:pt>
                      <c:pt idx="89">
                        <c:v>190924</c:v>
                      </c:pt>
                      <c:pt idx="90">
                        <c:v>200666</c:v>
                      </c:pt>
                      <c:pt idx="91">
                        <c:v>173992</c:v>
                      </c:pt>
                      <c:pt idx="92">
                        <c:v>183665</c:v>
                      </c:pt>
                      <c:pt idx="93">
                        <c:v>182616</c:v>
                      </c:pt>
                      <c:pt idx="94">
                        <c:v>181068</c:v>
                      </c:pt>
                      <c:pt idx="95">
                        <c:v>190104</c:v>
                      </c:pt>
                      <c:pt idx="96">
                        <c:v>190096</c:v>
                      </c:pt>
                      <c:pt idx="97">
                        <c:v>200878</c:v>
                      </c:pt>
                      <c:pt idx="98">
                        <c:v>184327</c:v>
                      </c:pt>
                      <c:pt idx="99">
                        <c:v>189238</c:v>
                      </c:pt>
                      <c:pt idx="100">
                        <c:v>198460</c:v>
                      </c:pt>
                      <c:pt idx="101">
                        <c:v>211245</c:v>
                      </c:pt>
                      <c:pt idx="102">
                        <c:v>190835</c:v>
                      </c:pt>
                      <c:pt idx="103">
                        <c:v>208351</c:v>
                      </c:pt>
                      <c:pt idx="104">
                        <c:v>206999</c:v>
                      </c:pt>
                      <c:pt idx="105">
                        <c:v>197521</c:v>
                      </c:pt>
                      <c:pt idx="106">
                        <c:v>187772</c:v>
                      </c:pt>
                      <c:pt idx="107">
                        <c:v>186301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A5E-4572-9D56-96A518AD6BC3}"/>
                  </c:ext>
                </c:extLst>
              </c15:ser>
            </c15:filteredLineSeries>
            <c15:filteredLin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梅田駅21時!$E$1</c15:sqref>
                        </c15:formulaRef>
                      </c:ext>
                    </c:extLst>
                    <c:strCache>
                      <c:ptCount val="1"/>
                      <c:pt idx="0">
                        <c:v>梅田駅21時台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梅田駅21時!$G$307:$G$414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120757</c:v>
                      </c:pt>
                      <c:pt idx="1">
                        <c:v>140944</c:v>
                      </c:pt>
                      <c:pt idx="2">
                        <c:v>114751</c:v>
                      </c:pt>
                      <c:pt idx="3">
                        <c:v>124756</c:v>
                      </c:pt>
                      <c:pt idx="4">
                        <c:v>127954</c:v>
                      </c:pt>
                      <c:pt idx="5">
                        <c:v>168629</c:v>
                      </c:pt>
                      <c:pt idx="6">
                        <c:v>160314</c:v>
                      </c:pt>
                      <c:pt idx="7">
                        <c:v>121651</c:v>
                      </c:pt>
                      <c:pt idx="8">
                        <c:v>126454</c:v>
                      </c:pt>
                      <c:pt idx="9">
                        <c:v>126190</c:v>
                      </c:pt>
                      <c:pt idx="10">
                        <c:v>137178</c:v>
                      </c:pt>
                      <c:pt idx="11">
                        <c:v>133684</c:v>
                      </c:pt>
                      <c:pt idx="12">
                        <c:v>175746</c:v>
                      </c:pt>
                      <c:pt idx="13">
                        <c:v>164316</c:v>
                      </c:pt>
                      <c:pt idx="14">
                        <c:v>132530</c:v>
                      </c:pt>
                      <c:pt idx="15">
                        <c:v>123345</c:v>
                      </c:pt>
                      <c:pt idx="16">
                        <c:v>133393</c:v>
                      </c:pt>
                      <c:pt idx="17">
                        <c:v>138371</c:v>
                      </c:pt>
                      <c:pt idx="18">
                        <c:v>136129</c:v>
                      </c:pt>
                      <c:pt idx="19">
                        <c:v>173988</c:v>
                      </c:pt>
                      <c:pt idx="20">
                        <c:v>164905</c:v>
                      </c:pt>
                      <c:pt idx="21">
                        <c:v>154176</c:v>
                      </c:pt>
                      <c:pt idx="22">
                        <c:v>109725</c:v>
                      </c:pt>
                      <c:pt idx="23">
                        <c:v>121008</c:v>
                      </c:pt>
                      <c:pt idx="24">
                        <c:v>122182</c:v>
                      </c:pt>
                      <c:pt idx="25">
                        <c:v>125078</c:v>
                      </c:pt>
                      <c:pt idx="26">
                        <c:v>135739</c:v>
                      </c:pt>
                      <c:pt idx="27">
                        <c:v>120739</c:v>
                      </c:pt>
                      <c:pt idx="28">
                        <c:v>91759</c:v>
                      </c:pt>
                      <c:pt idx="29">
                        <c:v>97951</c:v>
                      </c:pt>
                      <c:pt idx="30">
                        <c:v>103508</c:v>
                      </c:pt>
                      <c:pt idx="31">
                        <c:v>101364</c:v>
                      </c:pt>
                      <c:pt idx="32">
                        <c:v>106400</c:v>
                      </c:pt>
                      <c:pt idx="33">
                        <c:v>116557</c:v>
                      </c:pt>
                      <c:pt idx="34">
                        <c:v>97196</c:v>
                      </c:pt>
                      <c:pt idx="35">
                        <c:v>77966</c:v>
                      </c:pt>
                      <c:pt idx="36">
                        <c:v>83914</c:v>
                      </c:pt>
                      <c:pt idx="37">
                        <c:v>93876</c:v>
                      </c:pt>
                      <c:pt idx="38">
                        <c:v>95747</c:v>
                      </c:pt>
                      <c:pt idx="39">
                        <c:v>96903</c:v>
                      </c:pt>
                      <c:pt idx="40">
                        <c:v>122874</c:v>
                      </c:pt>
                      <c:pt idx="41">
                        <c:v>112413</c:v>
                      </c:pt>
                      <c:pt idx="42">
                        <c:v>87796</c:v>
                      </c:pt>
                      <c:pt idx="43">
                        <c:v>92954</c:v>
                      </c:pt>
                      <c:pt idx="44">
                        <c:v>103850</c:v>
                      </c:pt>
                      <c:pt idx="45">
                        <c:v>112041</c:v>
                      </c:pt>
                      <c:pt idx="46">
                        <c:v>110907</c:v>
                      </c:pt>
                      <c:pt idx="47">
                        <c:v>135501</c:v>
                      </c:pt>
                      <c:pt idx="48">
                        <c:v>125441</c:v>
                      </c:pt>
                      <c:pt idx="49">
                        <c:v>97464</c:v>
                      </c:pt>
                      <c:pt idx="50">
                        <c:v>105034</c:v>
                      </c:pt>
                      <c:pt idx="51">
                        <c:v>115765</c:v>
                      </c:pt>
                      <c:pt idx="52">
                        <c:v>119157</c:v>
                      </c:pt>
                      <c:pt idx="53">
                        <c:v>122408</c:v>
                      </c:pt>
                      <c:pt idx="54">
                        <c:v>151734</c:v>
                      </c:pt>
                      <c:pt idx="55">
                        <c:v>123896</c:v>
                      </c:pt>
                      <c:pt idx="56">
                        <c:v>109535</c:v>
                      </c:pt>
                      <c:pt idx="57">
                        <c:v>133133</c:v>
                      </c:pt>
                      <c:pt idx="58">
                        <c:v>125552</c:v>
                      </c:pt>
                      <c:pt idx="59">
                        <c:v>109872</c:v>
                      </c:pt>
                      <c:pt idx="60">
                        <c:v>47167</c:v>
                      </c:pt>
                      <c:pt idx="61">
                        <c:v>30918</c:v>
                      </c:pt>
                      <c:pt idx="62">
                        <c:v>76455</c:v>
                      </c:pt>
                      <c:pt idx="63">
                        <c:v>81544</c:v>
                      </c:pt>
                      <c:pt idx="64">
                        <c:v>86530</c:v>
                      </c:pt>
                      <c:pt idx="65">
                        <c:v>97032</c:v>
                      </c:pt>
                      <c:pt idx="66">
                        <c:v>101434</c:v>
                      </c:pt>
                      <c:pt idx="67">
                        <c:v>90739</c:v>
                      </c:pt>
                      <c:pt idx="68">
                        <c:v>112856</c:v>
                      </c:pt>
                      <c:pt idx="69">
                        <c:v>91895</c:v>
                      </c:pt>
                      <c:pt idx="70">
                        <c:v>86973</c:v>
                      </c:pt>
                      <c:pt idx="71">
                        <c:v>76665</c:v>
                      </c:pt>
                      <c:pt idx="72">
                        <c:v>87082</c:v>
                      </c:pt>
                      <c:pt idx="73">
                        <c:v>88518</c:v>
                      </c:pt>
                      <c:pt idx="74">
                        <c:v>66807</c:v>
                      </c:pt>
                      <c:pt idx="75">
                        <c:v>79738</c:v>
                      </c:pt>
                      <c:pt idx="76">
                        <c:v>60459</c:v>
                      </c:pt>
                      <c:pt idx="77">
                        <c:v>49158</c:v>
                      </c:pt>
                      <c:pt idx="78">
                        <c:v>59434</c:v>
                      </c:pt>
                      <c:pt idx="79">
                        <c:v>63205</c:v>
                      </c:pt>
                      <c:pt idx="80">
                        <c:v>60923</c:v>
                      </c:pt>
                      <c:pt idx="81">
                        <c:v>72779</c:v>
                      </c:pt>
                      <c:pt idx="82">
                        <c:v>79466</c:v>
                      </c:pt>
                      <c:pt idx="83">
                        <c:v>62781</c:v>
                      </c:pt>
                      <c:pt idx="84">
                        <c:v>53180</c:v>
                      </c:pt>
                      <c:pt idx="85">
                        <c:v>71415</c:v>
                      </c:pt>
                      <c:pt idx="86">
                        <c:v>70439</c:v>
                      </c:pt>
                      <c:pt idx="87">
                        <c:v>68849</c:v>
                      </c:pt>
                      <c:pt idx="88">
                        <c:v>72494</c:v>
                      </c:pt>
                      <c:pt idx="89">
                        <c:v>78921</c:v>
                      </c:pt>
                      <c:pt idx="90">
                        <c:v>71695</c:v>
                      </c:pt>
                      <c:pt idx="91">
                        <c:v>57846</c:v>
                      </c:pt>
                      <c:pt idx="92">
                        <c:v>65399</c:v>
                      </c:pt>
                      <c:pt idx="93">
                        <c:v>65342</c:v>
                      </c:pt>
                      <c:pt idx="94">
                        <c:v>69217</c:v>
                      </c:pt>
                      <c:pt idx="95">
                        <c:v>70777</c:v>
                      </c:pt>
                      <c:pt idx="96">
                        <c:v>79227</c:v>
                      </c:pt>
                      <c:pt idx="97">
                        <c:v>72311</c:v>
                      </c:pt>
                      <c:pt idx="98">
                        <c:v>56849</c:v>
                      </c:pt>
                      <c:pt idx="99">
                        <c:v>65113</c:v>
                      </c:pt>
                      <c:pt idx="100">
                        <c:v>70899</c:v>
                      </c:pt>
                      <c:pt idx="101">
                        <c:v>87723</c:v>
                      </c:pt>
                      <c:pt idx="102">
                        <c:v>61859</c:v>
                      </c:pt>
                      <c:pt idx="103">
                        <c:v>80880</c:v>
                      </c:pt>
                      <c:pt idx="104">
                        <c:v>70984</c:v>
                      </c:pt>
                      <c:pt idx="105">
                        <c:v>64452</c:v>
                      </c:pt>
                      <c:pt idx="106">
                        <c:v>72404</c:v>
                      </c:pt>
                      <c:pt idx="107">
                        <c:v>77093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A5E-4572-9D56-96A518AD6BC3}"/>
                  </c:ext>
                </c:extLst>
              </c15:ser>
            </c15:filteredLineSeries>
            <c15:filteredLineSeries>
              <c15:ser>
                <c:idx val="5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'梅田駅（日別）'!$E$1</c15:sqref>
                        </c15:formulaRef>
                      </c:ext>
                    </c:extLst>
                    <c:strCache>
                      <c:ptCount val="1"/>
                      <c:pt idx="0">
                        <c:v>梅田駅１日平均</c:v>
                      </c:pt>
                    </c:strCache>
                  </c:strRef>
                </c:tx>
                <c:spPr>
                  <a:ln w="28575" cap="rnd">
                    <a:solidFill>
                      <a:schemeClr val="tx1"/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'梅田駅（日別）'!$G$307:$G$414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124732</c:v>
                      </c:pt>
                      <c:pt idx="1">
                        <c:v>129300</c:v>
                      </c:pt>
                      <c:pt idx="2">
                        <c:v>115360</c:v>
                      </c:pt>
                      <c:pt idx="3">
                        <c:v>124871</c:v>
                      </c:pt>
                      <c:pt idx="4">
                        <c:v>126579</c:v>
                      </c:pt>
                      <c:pt idx="5">
                        <c:v>140730</c:v>
                      </c:pt>
                      <c:pt idx="6">
                        <c:v>138131</c:v>
                      </c:pt>
                      <c:pt idx="7">
                        <c:v>126444</c:v>
                      </c:pt>
                      <c:pt idx="8">
                        <c:v>130055</c:v>
                      </c:pt>
                      <c:pt idx="9">
                        <c:v>130280</c:v>
                      </c:pt>
                      <c:pt idx="10">
                        <c:v>136178</c:v>
                      </c:pt>
                      <c:pt idx="11">
                        <c:v>133034</c:v>
                      </c:pt>
                      <c:pt idx="12">
                        <c:v>149082</c:v>
                      </c:pt>
                      <c:pt idx="13">
                        <c:v>137133</c:v>
                      </c:pt>
                      <c:pt idx="14">
                        <c:v>129470</c:v>
                      </c:pt>
                      <c:pt idx="15">
                        <c:v>125354</c:v>
                      </c:pt>
                      <c:pt idx="16">
                        <c:v>133574</c:v>
                      </c:pt>
                      <c:pt idx="17">
                        <c:v>130647</c:v>
                      </c:pt>
                      <c:pt idx="18">
                        <c:v>132974</c:v>
                      </c:pt>
                      <c:pt idx="19">
                        <c:v>143528</c:v>
                      </c:pt>
                      <c:pt idx="20">
                        <c:v>139243</c:v>
                      </c:pt>
                      <c:pt idx="21">
                        <c:v>139914</c:v>
                      </c:pt>
                      <c:pt idx="22">
                        <c:v>113527</c:v>
                      </c:pt>
                      <c:pt idx="23">
                        <c:v>120753</c:v>
                      </c:pt>
                      <c:pt idx="24">
                        <c:v>123969</c:v>
                      </c:pt>
                      <c:pt idx="25">
                        <c:v>125196</c:v>
                      </c:pt>
                      <c:pt idx="26">
                        <c:v>130177</c:v>
                      </c:pt>
                      <c:pt idx="27">
                        <c:v>117059</c:v>
                      </c:pt>
                      <c:pt idx="28">
                        <c:v>105233</c:v>
                      </c:pt>
                      <c:pt idx="29">
                        <c:v>114380</c:v>
                      </c:pt>
                      <c:pt idx="30">
                        <c:v>116017</c:v>
                      </c:pt>
                      <c:pt idx="31">
                        <c:v>115854</c:v>
                      </c:pt>
                      <c:pt idx="32">
                        <c:v>120186</c:v>
                      </c:pt>
                      <c:pt idx="33">
                        <c:v>119338</c:v>
                      </c:pt>
                      <c:pt idx="34">
                        <c:v>101417</c:v>
                      </c:pt>
                      <c:pt idx="35">
                        <c:v>90986</c:v>
                      </c:pt>
                      <c:pt idx="36">
                        <c:v>106153</c:v>
                      </c:pt>
                      <c:pt idx="37">
                        <c:v>107749</c:v>
                      </c:pt>
                      <c:pt idx="38">
                        <c:v>112536</c:v>
                      </c:pt>
                      <c:pt idx="39">
                        <c:v>109926</c:v>
                      </c:pt>
                      <c:pt idx="40">
                        <c:v>119489</c:v>
                      </c:pt>
                      <c:pt idx="41">
                        <c:v>115412</c:v>
                      </c:pt>
                      <c:pt idx="42">
                        <c:v>102883</c:v>
                      </c:pt>
                      <c:pt idx="43">
                        <c:v>111254</c:v>
                      </c:pt>
                      <c:pt idx="44">
                        <c:v>118252</c:v>
                      </c:pt>
                      <c:pt idx="45">
                        <c:v>121427</c:v>
                      </c:pt>
                      <c:pt idx="46">
                        <c:v>121244</c:v>
                      </c:pt>
                      <c:pt idx="47">
                        <c:v>128412</c:v>
                      </c:pt>
                      <c:pt idx="48">
                        <c:v>124509</c:v>
                      </c:pt>
                      <c:pt idx="49">
                        <c:v>109610</c:v>
                      </c:pt>
                      <c:pt idx="50">
                        <c:v>117782</c:v>
                      </c:pt>
                      <c:pt idx="51">
                        <c:v>123431</c:v>
                      </c:pt>
                      <c:pt idx="52">
                        <c:v>123376</c:v>
                      </c:pt>
                      <c:pt idx="53">
                        <c:v>128570</c:v>
                      </c:pt>
                      <c:pt idx="54">
                        <c:v>145756</c:v>
                      </c:pt>
                      <c:pt idx="55">
                        <c:v>124694</c:v>
                      </c:pt>
                      <c:pt idx="56">
                        <c:v>109308</c:v>
                      </c:pt>
                      <c:pt idx="57">
                        <c:v>127421</c:v>
                      </c:pt>
                      <c:pt idx="58">
                        <c:v>116939</c:v>
                      </c:pt>
                      <c:pt idx="59">
                        <c:v>99688</c:v>
                      </c:pt>
                      <c:pt idx="60">
                        <c:v>62342</c:v>
                      </c:pt>
                      <c:pt idx="61">
                        <c:v>37221</c:v>
                      </c:pt>
                      <c:pt idx="62">
                        <c:v>88233</c:v>
                      </c:pt>
                      <c:pt idx="63">
                        <c:v>88807</c:v>
                      </c:pt>
                      <c:pt idx="64">
                        <c:v>107748</c:v>
                      </c:pt>
                      <c:pt idx="65">
                        <c:v>111340</c:v>
                      </c:pt>
                      <c:pt idx="66">
                        <c:v>111446</c:v>
                      </c:pt>
                      <c:pt idx="67">
                        <c:v>108939</c:v>
                      </c:pt>
                      <c:pt idx="68">
                        <c:v>115169</c:v>
                      </c:pt>
                      <c:pt idx="69">
                        <c:v>101797</c:v>
                      </c:pt>
                      <c:pt idx="70">
                        <c:v>92338</c:v>
                      </c:pt>
                      <c:pt idx="71">
                        <c:v>86603</c:v>
                      </c:pt>
                      <c:pt idx="72">
                        <c:v>102885</c:v>
                      </c:pt>
                      <c:pt idx="73">
                        <c:v>108157</c:v>
                      </c:pt>
                      <c:pt idx="74">
                        <c:v>97497</c:v>
                      </c:pt>
                      <c:pt idx="75">
                        <c:v>103927</c:v>
                      </c:pt>
                      <c:pt idx="76">
                        <c:v>89706</c:v>
                      </c:pt>
                      <c:pt idx="77">
                        <c:v>77473</c:v>
                      </c:pt>
                      <c:pt idx="78">
                        <c:v>96812</c:v>
                      </c:pt>
                      <c:pt idx="79">
                        <c:v>93233</c:v>
                      </c:pt>
                      <c:pt idx="80">
                        <c:v>95755</c:v>
                      </c:pt>
                      <c:pt idx="81">
                        <c:v>97713</c:v>
                      </c:pt>
                      <c:pt idx="82">
                        <c:v>101983</c:v>
                      </c:pt>
                      <c:pt idx="83">
                        <c:v>90113</c:v>
                      </c:pt>
                      <c:pt idx="84">
                        <c:v>81151</c:v>
                      </c:pt>
                      <c:pt idx="85">
                        <c:v>97576</c:v>
                      </c:pt>
                      <c:pt idx="86">
                        <c:v>98642</c:v>
                      </c:pt>
                      <c:pt idx="87">
                        <c:v>98632</c:v>
                      </c:pt>
                      <c:pt idx="88">
                        <c:v>99246</c:v>
                      </c:pt>
                      <c:pt idx="89">
                        <c:v>102922</c:v>
                      </c:pt>
                      <c:pt idx="90">
                        <c:v>97581</c:v>
                      </c:pt>
                      <c:pt idx="91">
                        <c:v>84480</c:v>
                      </c:pt>
                      <c:pt idx="92">
                        <c:v>98588</c:v>
                      </c:pt>
                      <c:pt idx="93">
                        <c:v>95735</c:v>
                      </c:pt>
                      <c:pt idx="94">
                        <c:v>96528</c:v>
                      </c:pt>
                      <c:pt idx="95">
                        <c:v>98471</c:v>
                      </c:pt>
                      <c:pt idx="96">
                        <c:v>103112</c:v>
                      </c:pt>
                      <c:pt idx="97">
                        <c:v>98034</c:v>
                      </c:pt>
                      <c:pt idx="98">
                        <c:v>86752</c:v>
                      </c:pt>
                      <c:pt idx="99">
                        <c:v>100713</c:v>
                      </c:pt>
                      <c:pt idx="100">
                        <c:v>103398</c:v>
                      </c:pt>
                      <c:pt idx="101">
                        <c:v>112148</c:v>
                      </c:pt>
                      <c:pt idx="102">
                        <c:v>91600</c:v>
                      </c:pt>
                      <c:pt idx="103">
                        <c:v>111501</c:v>
                      </c:pt>
                      <c:pt idx="104">
                        <c:v>101448</c:v>
                      </c:pt>
                      <c:pt idx="105">
                        <c:v>94650</c:v>
                      </c:pt>
                      <c:pt idx="106">
                        <c:v>101821</c:v>
                      </c:pt>
                      <c:pt idx="107">
                        <c:v>101495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A5E-4572-9D56-96A518AD6BC3}"/>
                  </c:ext>
                </c:extLst>
              </c15:ser>
            </c15:filteredLineSeries>
            <c15:filteredLine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なんば駅22時!$A$307:$A$414</c15:sqref>
                        </c15:formulaRef>
                      </c:ext>
                    </c:extLst>
                    <c:numCache>
                      <c:formatCode>m"月"d"日"\(aaa\)</c:formatCode>
                      <c:ptCount val="108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なんば駅12時!$G$307:$G$414</c15:sqref>
                        </c15:formulaRef>
                      </c:ext>
                    </c:extLst>
                    <c:numCache>
                      <c:formatCode>General</c:formatCode>
                      <c:ptCount val="108"/>
                      <c:pt idx="0">
                        <c:v>125048</c:v>
                      </c:pt>
                      <c:pt idx="1">
                        <c:v>109411</c:v>
                      </c:pt>
                      <c:pt idx="2">
                        <c:v>113229</c:v>
                      </c:pt>
                      <c:pt idx="3">
                        <c:v>102951</c:v>
                      </c:pt>
                      <c:pt idx="4">
                        <c:v>100608</c:v>
                      </c:pt>
                      <c:pt idx="5">
                        <c:v>106544</c:v>
                      </c:pt>
                      <c:pt idx="6">
                        <c:v>117143</c:v>
                      </c:pt>
                      <c:pt idx="7">
                        <c:v>113223</c:v>
                      </c:pt>
                      <c:pt idx="8">
                        <c:v>103695</c:v>
                      </c:pt>
                      <c:pt idx="9">
                        <c:v>102795</c:v>
                      </c:pt>
                      <c:pt idx="10">
                        <c:v>100964</c:v>
                      </c:pt>
                      <c:pt idx="11">
                        <c:v>101266</c:v>
                      </c:pt>
                      <c:pt idx="12">
                        <c:v>107017</c:v>
                      </c:pt>
                      <c:pt idx="13">
                        <c:v>120804</c:v>
                      </c:pt>
                      <c:pt idx="14">
                        <c:v>112811</c:v>
                      </c:pt>
                      <c:pt idx="15">
                        <c:v>104836</c:v>
                      </c:pt>
                      <c:pt idx="16">
                        <c:v>103483</c:v>
                      </c:pt>
                      <c:pt idx="17">
                        <c:v>99345</c:v>
                      </c:pt>
                      <c:pt idx="18">
                        <c:v>105830</c:v>
                      </c:pt>
                      <c:pt idx="19">
                        <c:v>111445</c:v>
                      </c:pt>
                      <c:pt idx="20">
                        <c:v>124415</c:v>
                      </c:pt>
                      <c:pt idx="21">
                        <c:v>127472</c:v>
                      </c:pt>
                      <c:pt idx="22">
                        <c:v>100428</c:v>
                      </c:pt>
                      <c:pt idx="23">
                        <c:v>100741</c:v>
                      </c:pt>
                      <c:pt idx="24">
                        <c:v>102479</c:v>
                      </c:pt>
                      <c:pt idx="25">
                        <c:v>98798</c:v>
                      </c:pt>
                      <c:pt idx="26">
                        <c:v>103561</c:v>
                      </c:pt>
                      <c:pt idx="27">
                        <c:v>111310</c:v>
                      </c:pt>
                      <c:pt idx="28">
                        <c:v>101255</c:v>
                      </c:pt>
                      <c:pt idx="29">
                        <c:v>95270</c:v>
                      </c:pt>
                      <c:pt idx="30">
                        <c:v>88013</c:v>
                      </c:pt>
                      <c:pt idx="31">
                        <c:v>97260</c:v>
                      </c:pt>
                      <c:pt idx="32">
                        <c:v>95180</c:v>
                      </c:pt>
                      <c:pt idx="33">
                        <c:v>98075</c:v>
                      </c:pt>
                      <c:pt idx="34">
                        <c:v>96730</c:v>
                      </c:pt>
                      <c:pt idx="35">
                        <c:v>91347</c:v>
                      </c:pt>
                      <c:pt idx="36">
                        <c:v>91314</c:v>
                      </c:pt>
                      <c:pt idx="37">
                        <c:v>93418</c:v>
                      </c:pt>
                      <c:pt idx="38">
                        <c:v>88258</c:v>
                      </c:pt>
                      <c:pt idx="39">
                        <c:v>96018</c:v>
                      </c:pt>
                      <c:pt idx="40">
                        <c:v>98171</c:v>
                      </c:pt>
                      <c:pt idx="41">
                        <c:v>107204</c:v>
                      </c:pt>
                      <c:pt idx="42">
                        <c:v>101967</c:v>
                      </c:pt>
                      <c:pt idx="43">
                        <c:v>97811</c:v>
                      </c:pt>
                      <c:pt idx="44">
                        <c:v>101146</c:v>
                      </c:pt>
                      <c:pt idx="45">
                        <c:v>95636</c:v>
                      </c:pt>
                      <c:pt idx="46">
                        <c:v>94576</c:v>
                      </c:pt>
                      <c:pt idx="47">
                        <c:v>100620</c:v>
                      </c:pt>
                      <c:pt idx="48">
                        <c:v>114259</c:v>
                      </c:pt>
                      <c:pt idx="49">
                        <c:v>101856</c:v>
                      </c:pt>
                      <c:pt idx="50">
                        <c:v>94682</c:v>
                      </c:pt>
                      <c:pt idx="51">
                        <c:v>96780</c:v>
                      </c:pt>
                      <c:pt idx="52">
                        <c:v>99201</c:v>
                      </c:pt>
                      <c:pt idx="53">
                        <c:v>99006</c:v>
                      </c:pt>
                      <c:pt idx="54">
                        <c:v>112459</c:v>
                      </c:pt>
                      <c:pt idx="55">
                        <c:v>116443</c:v>
                      </c:pt>
                      <c:pt idx="56">
                        <c:v>110804</c:v>
                      </c:pt>
                      <c:pt idx="57">
                        <c:v>106897</c:v>
                      </c:pt>
                      <c:pt idx="58">
                        <c:v>111142</c:v>
                      </c:pt>
                      <c:pt idx="59">
                        <c:v>99032</c:v>
                      </c:pt>
                      <c:pt idx="60">
                        <c:v>72708</c:v>
                      </c:pt>
                      <c:pt idx="61">
                        <c:v>44914</c:v>
                      </c:pt>
                      <c:pt idx="62">
                        <c:v>90192</c:v>
                      </c:pt>
                      <c:pt idx="63">
                        <c:v>100694</c:v>
                      </c:pt>
                      <c:pt idx="64">
                        <c:v>100610</c:v>
                      </c:pt>
                      <c:pt idx="65">
                        <c:v>92207</c:v>
                      </c:pt>
                      <c:pt idx="66">
                        <c:v>92512</c:v>
                      </c:pt>
                      <c:pt idx="67">
                        <c:v>87568</c:v>
                      </c:pt>
                      <c:pt idx="68">
                        <c:v>96654</c:v>
                      </c:pt>
                      <c:pt idx="69">
                        <c:v>98323</c:v>
                      </c:pt>
                      <c:pt idx="70">
                        <c:v>92303</c:v>
                      </c:pt>
                      <c:pt idx="71">
                        <c:v>96734</c:v>
                      </c:pt>
                      <c:pt idx="72">
                        <c:v>89083</c:v>
                      </c:pt>
                      <c:pt idx="73">
                        <c:v>88613</c:v>
                      </c:pt>
                      <c:pt idx="74">
                        <c:v>89574</c:v>
                      </c:pt>
                      <c:pt idx="75">
                        <c:v>91158</c:v>
                      </c:pt>
                      <c:pt idx="76">
                        <c:v>88578</c:v>
                      </c:pt>
                      <c:pt idx="77">
                        <c:v>85619</c:v>
                      </c:pt>
                      <c:pt idx="78">
                        <c:v>91295</c:v>
                      </c:pt>
                      <c:pt idx="79">
                        <c:v>86583</c:v>
                      </c:pt>
                      <c:pt idx="80">
                        <c:v>91680</c:v>
                      </c:pt>
                      <c:pt idx="81">
                        <c:v>87072</c:v>
                      </c:pt>
                      <c:pt idx="82">
                        <c:v>90376</c:v>
                      </c:pt>
                      <c:pt idx="83">
                        <c:v>95800</c:v>
                      </c:pt>
                      <c:pt idx="84">
                        <c:v>85570</c:v>
                      </c:pt>
                      <c:pt idx="85">
                        <c:v>88817</c:v>
                      </c:pt>
                      <c:pt idx="86">
                        <c:v>94163</c:v>
                      </c:pt>
                      <c:pt idx="87">
                        <c:v>90981</c:v>
                      </c:pt>
                      <c:pt idx="88">
                        <c:v>89498</c:v>
                      </c:pt>
                      <c:pt idx="89">
                        <c:v>97489</c:v>
                      </c:pt>
                      <c:pt idx="90">
                        <c:v>98250</c:v>
                      </c:pt>
                      <c:pt idx="91">
                        <c:v>92753</c:v>
                      </c:pt>
                      <c:pt idx="92">
                        <c:v>85994</c:v>
                      </c:pt>
                      <c:pt idx="93">
                        <c:v>92275</c:v>
                      </c:pt>
                      <c:pt idx="94">
                        <c:v>90414</c:v>
                      </c:pt>
                      <c:pt idx="95">
                        <c:v>93757</c:v>
                      </c:pt>
                      <c:pt idx="96">
                        <c:v>89804</c:v>
                      </c:pt>
                      <c:pt idx="97">
                        <c:v>97516</c:v>
                      </c:pt>
                      <c:pt idx="98">
                        <c:v>97558</c:v>
                      </c:pt>
                      <c:pt idx="99">
                        <c:v>90362</c:v>
                      </c:pt>
                      <c:pt idx="100">
                        <c:v>94596</c:v>
                      </c:pt>
                      <c:pt idx="101">
                        <c:v>100820</c:v>
                      </c:pt>
                      <c:pt idx="102">
                        <c:v>101085</c:v>
                      </c:pt>
                      <c:pt idx="103">
                        <c:v>102654</c:v>
                      </c:pt>
                      <c:pt idx="104">
                        <c:v>99626</c:v>
                      </c:pt>
                      <c:pt idx="105">
                        <c:v>103709</c:v>
                      </c:pt>
                      <c:pt idx="106">
                        <c:v>99151</c:v>
                      </c:pt>
                      <c:pt idx="107">
                        <c:v>100410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CA5E-4572-9D56-96A518AD6BC3}"/>
                  </c:ext>
                </c:extLst>
              </c15:ser>
            </c15:filteredLineSeries>
          </c:ext>
        </c:extLst>
      </c:lineChart>
      <c:dateAx>
        <c:axId val="1767285903"/>
        <c:scaling>
          <c:orientation val="minMax"/>
          <c:max val="44243"/>
        </c:scaling>
        <c:delete val="0"/>
        <c:axPos val="b"/>
        <c:numFmt formatCode="m&quot;月&quot;d&quot;日&quot;\(aaa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303375"/>
        <c:crosses val="autoZero"/>
        <c:auto val="1"/>
        <c:lblOffset val="100"/>
        <c:baseTimeUnit val="days"/>
        <c:majorUnit val="1"/>
        <c:majorTimeUnit val="days"/>
      </c:dateAx>
      <c:valAx>
        <c:axId val="1767303375"/>
        <c:scaling>
          <c:orientation val="minMax"/>
          <c:max val="160000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285903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535281571413555E-2"/>
          <c:y val="0.58312473486052063"/>
          <c:w val="0.12682726981544185"/>
          <c:h val="0.167551769800754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93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35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41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11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56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7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3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46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16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21DD-D1E4-4D60-B6F9-58EA08E69235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52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グラフ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732879"/>
              </p:ext>
            </p:extLst>
          </p:nvPr>
        </p:nvGraphicFramePr>
        <p:xfrm>
          <a:off x="18600" y="1122772"/>
          <a:ext cx="12123328" cy="4008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時間帯別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滞在人口の推移（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梅田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時台・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495433" y="4954810"/>
            <a:ext cx="453701" cy="280139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イエローステージ２へ移行</a:t>
            </a:r>
            <a:endParaRPr lang="en-US" altLang="ja-JP" sz="7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５人以上、</a:t>
            </a:r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時間以上の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宴会自粛</a:t>
            </a:r>
            <a:endParaRPr lang="en-US" altLang="ja-JP" sz="7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151611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大阪市北区中央区に休業時短要請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893438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レッドステージへ移行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できる限り、不要不急の外出自粛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30044" y="4954810"/>
            <a:ext cx="562384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大阪市全域に休業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7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0980" y="6495710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</a:t>
            </a:r>
            <a:endParaRPr kumimoji="1" lang="ja-JP" altLang="en-US" sz="1600" dirty="0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3418280" y="625756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4053074" y="636829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吹き出し 3"/>
          <p:cNvSpPr/>
          <p:nvPr/>
        </p:nvSpPr>
        <p:spPr>
          <a:xfrm>
            <a:off x="1557423" y="1235500"/>
            <a:ext cx="986041" cy="213918"/>
          </a:xfrm>
          <a:prstGeom prst="wedgeRectCallout">
            <a:avLst>
              <a:gd name="adj1" fmla="val -59037"/>
              <a:gd name="adj2" fmla="val 9713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15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時台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967116" y="1939899"/>
            <a:ext cx="788383" cy="241793"/>
          </a:xfrm>
          <a:prstGeom prst="wedgeRectCallout">
            <a:avLst>
              <a:gd name="adj1" fmla="val 59350"/>
              <a:gd name="adj2" fmla="val 9863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100" b="1" dirty="0" smtClean="0">
                <a:solidFill>
                  <a:srgbClr val="0070C0"/>
                </a:solidFill>
              </a:rPr>
              <a:t>21</a:t>
            </a:r>
            <a:r>
              <a:rPr kumimoji="1" lang="ja-JP" altLang="en-US" sz="1100" b="1" dirty="0" smtClean="0">
                <a:solidFill>
                  <a:srgbClr val="0070C0"/>
                </a:solidFill>
              </a:rPr>
              <a:t>時台</a:t>
            </a:r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858476" y="3003960"/>
            <a:ext cx="1286097" cy="242766"/>
          </a:xfrm>
          <a:prstGeom prst="wedgeRectCallout">
            <a:avLst>
              <a:gd name="adj1" fmla="val 38779"/>
              <a:gd name="adj2" fmla="val -16816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日の時間平均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(C)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63737" y="1493750"/>
            <a:ext cx="965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FF0000"/>
                </a:solidFill>
              </a:rPr>
              <a:t>(A)93.1%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5334446" y="648371"/>
            <a:ext cx="0" cy="356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474954" y="1499053"/>
            <a:ext cx="975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(A)89.4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430056" y="1483744"/>
            <a:ext cx="979671" cy="287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(A)90.1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264306" y="3249857"/>
            <a:ext cx="935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0070C0"/>
                </a:solidFill>
              </a:rPr>
              <a:t>(B)</a:t>
            </a:r>
            <a:r>
              <a:rPr lang="en-US" altLang="ja-JP" sz="1200" b="1" dirty="0" smtClean="0">
                <a:solidFill>
                  <a:srgbClr val="0070C0"/>
                </a:solidFill>
              </a:rPr>
              <a:t>78.6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436674" y="3268678"/>
            <a:ext cx="961073" cy="281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(B)71.6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501304" y="3298116"/>
            <a:ext cx="858308" cy="27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(B)74.0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240516" y="2417129"/>
            <a:ext cx="972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</a:t>
            </a:r>
            <a:r>
              <a:rPr kumimoji="1" lang="en-US" altLang="ja-JP" sz="1200" b="1" dirty="0" smtClean="0"/>
              <a:t>89.5%</a:t>
            </a:r>
            <a:endParaRPr kumimoji="1" lang="ja-JP" altLang="en-US" sz="12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435575" y="2399030"/>
            <a:ext cx="917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</a:t>
            </a:r>
            <a:r>
              <a:rPr lang="en-US" altLang="ja-JP" sz="1200" b="1" dirty="0"/>
              <a:t>C)83.8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427820" y="2597534"/>
            <a:ext cx="931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(C)82.9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549" y="966700"/>
            <a:ext cx="586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（人）</a:t>
            </a:r>
            <a:endParaRPr kumimoji="1" lang="ja-JP" altLang="en-US" sz="1000" dirty="0"/>
          </a:p>
        </p:txBody>
      </p:sp>
      <p:sp>
        <p:nvSpPr>
          <p:cNvPr id="58" name="正方形/長方形 57"/>
          <p:cNvSpPr/>
          <p:nvPr/>
        </p:nvSpPr>
        <p:spPr>
          <a:xfrm>
            <a:off x="8787558" y="6084193"/>
            <a:ext cx="2946974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駅中心半径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エリアの各時間ごと滞在人口をカウント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人の人が、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分滞在していた場合は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0.5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：株式会社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Agoop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 flipH="1">
            <a:off x="8381051" y="623608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7592535" y="4954810"/>
            <a:ext cx="561102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県との往来自粛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・成人式前後の懇親会への参加自粛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236154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・緊急事態措置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0351998" y="1492183"/>
            <a:ext cx="965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(A)86.5 %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0325907" y="3534141"/>
            <a:ext cx="100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(B)49.8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0316451" y="2623857"/>
            <a:ext cx="955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(C)74.2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910140" y="3552614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07942" y="3771959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03445" y="3998353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/>
              <a:t>(C)</a:t>
            </a:r>
            <a:endParaRPr kumimoji="1" lang="ja-JP" altLang="en-US" sz="1100" b="1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338561" y="862347"/>
            <a:ext cx="12444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1200" b="1" dirty="0" smtClean="0"/>
              <a:t>11/27-12/3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815459" y="1019552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12/4-12/15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cxnSp>
        <p:nvCxnSpPr>
          <p:cNvPr id="79" name="直線矢印コネクタ 78"/>
          <p:cNvCxnSpPr/>
          <p:nvPr/>
        </p:nvCxnSpPr>
        <p:spPr>
          <a:xfrm flipH="1">
            <a:off x="4151651" y="848261"/>
            <a:ext cx="1146946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>
            <a:off x="3467870" y="795613"/>
            <a:ext cx="585204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5393634" y="846938"/>
            <a:ext cx="2916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H="1">
            <a:off x="8438203" y="846938"/>
            <a:ext cx="3564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9602488" y="905128"/>
            <a:ext cx="12716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ja-JP" sz="1200" b="1" dirty="0" smtClean="0"/>
              <a:t>1/14-2/16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953340" y="898075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12/16-1/13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116050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年始「ステイホーム」等を呼びかけ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880" y="689707"/>
            <a:ext cx="27049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200" b="1" u="sng" dirty="0" smtClean="0"/>
              <a:t>要請</a:t>
            </a:r>
            <a:r>
              <a:rPr lang="ja-JP" altLang="en-US" sz="1200" b="1" u="sng" dirty="0" smtClean="0"/>
              <a:t>前期間（</a:t>
            </a:r>
            <a:r>
              <a:rPr lang="en-US" altLang="ja-JP" sz="1200" b="1" u="sng" dirty="0" smtClean="0"/>
              <a:t>11/1</a:t>
            </a:r>
            <a:r>
              <a:rPr lang="ja-JP" altLang="en-US" sz="1200" b="1" u="sng" dirty="0" smtClean="0"/>
              <a:t>－</a:t>
            </a:r>
            <a:r>
              <a:rPr lang="en-US" altLang="ja-JP" sz="1200" b="1" u="sng" dirty="0" smtClean="0"/>
              <a:t>11/26</a:t>
            </a:r>
            <a:r>
              <a:rPr lang="ja-JP" altLang="en-US" sz="1200" b="1" u="sng" dirty="0" smtClean="0"/>
              <a:t>）平均</a:t>
            </a:r>
            <a:r>
              <a:rPr lang="ja-JP" altLang="en-US" sz="1200" dirty="0" smtClean="0"/>
              <a:t>と</a:t>
            </a:r>
            <a:endParaRPr lang="en-US" altLang="ja-JP" sz="1200" dirty="0" smtClean="0"/>
          </a:p>
          <a:p>
            <a:r>
              <a:rPr lang="ja-JP" altLang="en-US" sz="1200" dirty="0" smtClean="0"/>
              <a:t>右記の</a:t>
            </a:r>
            <a:r>
              <a:rPr lang="ja-JP" altLang="en-US" sz="1200" b="1" u="sng" dirty="0" smtClean="0"/>
              <a:t>各期間</a:t>
            </a:r>
            <a:r>
              <a:rPr lang="ja-JP" altLang="en-US" sz="1200" b="1" u="sng" dirty="0"/>
              <a:t>平均</a:t>
            </a:r>
            <a:r>
              <a:rPr lang="ja-JP" altLang="en-US" sz="1200" dirty="0" smtClean="0"/>
              <a:t>を比較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430900" y="135691"/>
            <a:ext cx="133711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資料</a:t>
            </a:r>
            <a:r>
              <a:rPr kumimoji="1" lang="ja-JP" altLang="en-US" sz="1400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１ー４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03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グラフ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640346"/>
              </p:ext>
            </p:extLst>
          </p:nvPr>
        </p:nvGraphicFramePr>
        <p:xfrm>
          <a:off x="37376" y="1122044"/>
          <a:ext cx="12082370" cy="4151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時間帯別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滞在人口の推移（なん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ば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時台・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0980" y="6495710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２</a:t>
            </a:r>
            <a:endParaRPr kumimoji="1" lang="ja-JP" altLang="en-US" sz="1600" dirty="0"/>
          </a:p>
        </p:txBody>
      </p:sp>
      <p:sp>
        <p:nvSpPr>
          <p:cNvPr id="4" name="四角形吹き出し 3"/>
          <p:cNvSpPr/>
          <p:nvPr/>
        </p:nvSpPr>
        <p:spPr>
          <a:xfrm>
            <a:off x="1406263" y="1249226"/>
            <a:ext cx="986041" cy="213918"/>
          </a:xfrm>
          <a:prstGeom prst="wedgeRectCallout">
            <a:avLst>
              <a:gd name="adj1" fmla="val -51201"/>
              <a:gd name="adj2" fmla="val 11519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15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時台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1477264" y="2479724"/>
            <a:ext cx="788383" cy="241793"/>
          </a:xfrm>
          <a:prstGeom prst="wedgeRectCallout">
            <a:avLst>
              <a:gd name="adj1" fmla="val -55001"/>
              <a:gd name="adj2" fmla="val 93312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100" b="1" dirty="0" smtClean="0">
                <a:solidFill>
                  <a:srgbClr val="0070C0"/>
                </a:solidFill>
              </a:rPr>
              <a:t>21</a:t>
            </a:r>
            <a:r>
              <a:rPr kumimoji="1" lang="ja-JP" altLang="en-US" sz="1100" b="1" dirty="0" smtClean="0">
                <a:solidFill>
                  <a:srgbClr val="0070C0"/>
                </a:solidFill>
              </a:rPr>
              <a:t>時台</a:t>
            </a:r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1859334" y="3307631"/>
            <a:ext cx="1315926" cy="193373"/>
          </a:xfrm>
          <a:prstGeom prst="wedgeRectCallout">
            <a:avLst>
              <a:gd name="adj1" fmla="val -45288"/>
              <a:gd name="adj2" fmla="val -1083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日の時間平均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(C)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2549" y="966700"/>
            <a:ext cx="586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（人）</a:t>
            </a:r>
            <a:endParaRPr kumimoji="1" lang="ja-JP" altLang="en-US" sz="10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318736" y="1682512"/>
            <a:ext cx="865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FF0000"/>
                </a:solidFill>
              </a:rPr>
              <a:t>(A)91.4%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441135" y="1699173"/>
            <a:ext cx="905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(A)89.7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272342" y="1699173"/>
            <a:ext cx="93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(A)92.9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309704" y="3513883"/>
            <a:ext cx="947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70C0"/>
                </a:solidFill>
              </a:rPr>
              <a:t>(B)81.9%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384708" y="3568535"/>
            <a:ext cx="102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(B)76.6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256606" y="3538018"/>
            <a:ext cx="997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(B)80.9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529230" y="2879315"/>
            <a:ext cx="891809" cy="275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(C)88.8%</a:t>
            </a:r>
            <a:endParaRPr kumimoji="1" lang="ja-JP" altLang="en-US" sz="1200" b="1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197232" y="2804218"/>
            <a:ext cx="96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(C)85.1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7232447" y="2861050"/>
            <a:ext cx="1019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(C)87.4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0078631" y="1716546"/>
            <a:ext cx="976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(A)87.8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0186098" y="3959149"/>
            <a:ext cx="93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(B)57.4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0130463" y="3110560"/>
            <a:ext cx="1046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(C)77.3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1983" y="689707"/>
            <a:ext cx="27049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200" b="1" u="sng" dirty="0" smtClean="0"/>
              <a:t>要請</a:t>
            </a:r>
            <a:r>
              <a:rPr lang="ja-JP" altLang="en-US" sz="1200" b="1" u="sng" dirty="0" smtClean="0"/>
              <a:t>前期間（</a:t>
            </a:r>
            <a:r>
              <a:rPr lang="en-US" altLang="ja-JP" sz="1200" b="1" u="sng" dirty="0" smtClean="0"/>
              <a:t>11/1</a:t>
            </a:r>
            <a:r>
              <a:rPr lang="ja-JP" altLang="en-US" sz="1200" b="1" u="sng" dirty="0" smtClean="0"/>
              <a:t>－</a:t>
            </a:r>
            <a:r>
              <a:rPr lang="en-US" altLang="ja-JP" sz="1200" b="1" u="sng" dirty="0" smtClean="0"/>
              <a:t>11/26</a:t>
            </a:r>
            <a:r>
              <a:rPr lang="ja-JP" altLang="en-US" sz="1200" b="1" u="sng" dirty="0" smtClean="0"/>
              <a:t>）平均</a:t>
            </a:r>
            <a:r>
              <a:rPr lang="ja-JP" altLang="en-US" sz="1200" dirty="0" smtClean="0"/>
              <a:t>と</a:t>
            </a:r>
            <a:endParaRPr lang="en-US" altLang="ja-JP" sz="1200" dirty="0" smtClean="0"/>
          </a:p>
          <a:p>
            <a:r>
              <a:rPr lang="ja-JP" altLang="en-US" sz="1200" dirty="0" smtClean="0"/>
              <a:t>右記の</a:t>
            </a:r>
            <a:r>
              <a:rPr lang="ja-JP" altLang="en-US" sz="1200" b="1" u="sng" dirty="0" smtClean="0"/>
              <a:t>各期間</a:t>
            </a:r>
            <a:r>
              <a:rPr lang="ja-JP" altLang="en-US" sz="1200" b="1" u="sng" dirty="0"/>
              <a:t>平均</a:t>
            </a:r>
            <a:r>
              <a:rPr lang="ja-JP" altLang="en-US" sz="1200" dirty="0" smtClean="0"/>
              <a:t>を比較</a:t>
            </a:r>
            <a:endParaRPr kumimoji="1" lang="ja-JP" altLang="en-US" sz="1200" dirty="0"/>
          </a:p>
        </p:txBody>
      </p:sp>
      <p:sp>
        <p:nvSpPr>
          <p:cNvPr id="107" name="正方形/長方形 106"/>
          <p:cNvSpPr/>
          <p:nvPr/>
        </p:nvSpPr>
        <p:spPr>
          <a:xfrm>
            <a:off x="8782216" y="6084193"/>
            <a:ext cx="2946974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駅中心半径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エリアの各時間ごと滞在人口をカウント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人の人が、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分滞在していた場合は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0.5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：株式会社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Agoop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5" name="直線コネクタ 94"/>
          <p:cNvCxnSpPr/>
          <p:nvPr/>
        </p:nvCxnSpPr>
        <p:spPr>
          <a:xfrm flipH="1">
            <a:off x="3418280" y="625756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H="1">
            <a:off x="4053074" y="636829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flipH="1">
            <a:off x="5334446" y="648371"/>
            <a:ext cx="0" cy="356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8381051" y="623608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2495433" y="4954810"/>
            <a:ext cx="453701" cy="280139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イエローステージ２へ移行</a:t>
            </a:r>
            <a:endParaRPr lang="en-US" altLang="ja-JP" sz="7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５人以上、</a:t>
            </a:r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時間以上の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宴会自粛</a:t>
            </a:r>
            <a:endParaRPr lang="en-US" altLang="ja-JP" sz="7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151611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大阪市北区中央区に休業時短要請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893438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レッドステージへ移行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できる限り、不要不急の外出自粛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030044" y="4954810"/>
            <a:ext cx="562384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大阪市全域に休業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7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592535" y="4954810"/>
            <a:ext cx="561102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県との往来自粛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・成人式前後の懇親会への参加自粛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8236154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・緊急事態措置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6116050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年始「ステイホーム」等を呼びかけ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10140" y="3552614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07942" y="3771959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03445" y="3998353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/>
              <a:t>(C)</a:t>
            </a:r>
            <a:endParaRPr kumimoji="1" lang="ja-JP" altLang="en-US" sz="11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338561" y="862347"/>
            <a:ext cx="12444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1200" b="1" dirty="0" smtClean="0"/>
              <a:t>11/27-12/3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815459" y="1019552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12/4-12/15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cxnSp>
        <p:nvCxnSpPr>
          <p:cNvPr id="51" name="直線矢印コネクタ 50"/>
          <p:cNvCxnSpPr/>
          <p:nvPr/>
        </p:nvCxnSpPr>
        <p:spPr>
          <a:xfrm flipH="1">
            <a:off x="4151651" y="848261"/>
            <a:ext cx="1146946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H="1">
            <a:off x="3467870" y="795613"/>
            <a:ext cx="585204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>
            <a:off x="5393634" y="846938"/>
            <a:ext cx="2916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H="1">
            <a:off x="8438203" y="846938"/>
            <a:ext cx="3564000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9602488" y="905128"/>
            <a:ext cx="12716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ja-JP" sz="1200" b="1" dirty="0" smtClean="0"/>
              <a:t>1/14-2/16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953340" y="898075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12/16-1/13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6962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588</Words>
  <Application>Microsoft Office PowerPoint</Application>
  <PresentationFormat>ワイド画面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朝倉　一郎</cp:lastModifiedBy>
  <cp:revision>193</cp:revision>
  <cp:lastPrinted>2021-01-27T07:39:20Z</cp:lastPrinted>
  <dcterms:created xsi:type="dcterms:W3CDTF">2020-12-21T07:45:22Z</dcterms:created>
  <dcterms:modified xsi:type="dcterms:W3CDTF">2021-02-18T01:24:39Z</dcterms:modified>
</cp:coreProperties>
</file>