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4"/>
  </p:sldMasterIdLst>
  <p:notesMasterIdLst>
    <p:notesMasterId r:id="rId6"/>
  </p:notesMasterIdLst>
  <p:handoutMasterIdLst>
    <p:handoutMasterId r:id="rId7"/>
  </p:handoutMasterIdLst>
  <p:sldIdLst>
    <p:sldId id="282" r:id="rId5"/>
  </p:sldIdLst>
  <p:sldSz cx="9906000" cy="6858000" type="A4"/>
  <p:notesSz cx="9939338" cy="68072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00"/>
    <a:srgbClr val="5B9BD5"/>
    <a:srgbClr val="2E75B6"/>
    <a:srgbClr val="A8161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CF1AB2-1976-4502-BF36-3FF5EA218861}" styleName="中間スタイル 4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5441" autoAdjust="0"/>
    <p:restoredTop sz="92280" autoAdjust="0"/>
  </p:normalViewPr>
  <p:slideViewPr>
    <p:cSldViewPr snapToGrid="0">
      <p:cViewPr varScale="1">
        <p:scale>
          <a:sx n="69" d="100"/>
          <a:sy n="69" d="100"/>
        </p:scale>
        <p:origin x="1662"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handoutMaster" Target="handoutMasters/handoutMaster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8" y="4"/>
            <a:ext cx="4306737" cy="341393"/>
          </a:xfrm>
          <a:prstGeom prst="rect">
            <a:avLst/>
          </a:prstGeom>
        </p:spPr>
        <p:txBody>
          <a:bodyPr vert="horz" lIns="91410" tIns="45703" rIns="91410" bIns="45703"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5630292" y="4"/>
            <a:ext cx="4306737" cy="341393"/>
          </a:xfrm>
          <a:prstGeom prst="rect">
            <a:avLst/>
          </a:prstGeom>
        </p:spPr>
        <p:txBody>
          <a:bodyPr vert="horz" lIns="91410" tIns="45703" rIns="91410" bIns="45703" rtlCol="0"/>
          <a:lstStyle>
            <a:lvl1pPr algn="r">
              <a:defRPr sz="1200"/>
            </a:lvl1pPr>
          </a:lstStyle>
          <a:p>
            <a:fld id="{4A73D366-9BCB-4C97-A551-83FEB57D7D50}" type="datetimeFigureOut">
              <a:rPr kumimoji="1" lang="ja-JP" altLang="en-US" smtClean="0"/>
              <a:t>2021/2/19</a:t>
            </a:fld>
            <a:endParaRPr kumimoji="1" lang="ja-JP" altLang="en-US"/>
          </a:p>
        </p:txBody>
      </p:sp>
      <p:sp>
        <p:nvSpPr>
          <p:cNvPr id="4" name="フッター プレースホルダー 3"/>
          <p:cNvSpPr>
            <a:spLocks noGrp="1"/>
          </p:cNvSpPr>
          <p:nvPr>
            <p:ph type="ftr" sz="quarter" idx="2"/>
          </p:nvPr>
        </p:nvSpPr>
        <p:spPr>
          <a:xfrm>
            <a:off x="8" y="6465811"/>
            <a:ext cx="4306737" cy="341393"/>
          </a:xfrm>
          <a:prstGeom prst="rect">
            <a:avLst/>
          </a:prstGeom>
        </p:spPr>
        <p:txBody>
          <a:bodyPr vert="horz" lIns="91410" tIns="45703" rIns="91410" bIns="45703"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5630292" y="6465811"/>
            <a:ext cx="4306737" cy="341393"/>
          </a:xfrm>
          <a:prstGeom prst="rect">
            <a:avLst/>
          </a:prstGeom>
        </p:spPr>
        <p:txBody>
          <a:bodyPr vert="horz" lIns="91410" tIns="45703" rIns="91410" bIns="45703" rtlCol="0" anchor="b"/>
          <a:lstStyle>
            <a:lvl1pPr algn="r">
              <a:defRPr sz="1200"/>
            </a:lvl1pPr>
          </a:lstStyle>
          <a:p>
            <a:fld id="{FFE7B429-B0DC-4FB9-832C-AF0E9953A630}" type="slidenum">
              <a:rPr kumimoji="1" lang="ja-JP" altLang="en-US" smtClean="0"/>
              <a:t>‹#›</a:t>
            </a:fld>
            <a:endParaRPr kumimoji="1" lang="ja-JP" altLang="en-US"/>
          </a:p>
        </p:txBody>
      </p:sp>
    </p:spTree>
    <p:extLst>
      <p:ext uri="{BB962C8B-B14F-4D97-AF65-F5344CB8AC3E}">
        <p14:creationId xmlns:p14="http://schemas.microsoft.com/office/powerpoint/2010/main" val="2166561693"/>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8" y="4"/>
            <a:ext cx="4306737" cy="341393"/>
          </a:xfrm>
          <a:prstGeom prst="rect">
            <a:avLst/>
          </a:prstGeom>
        </p:spPr>
        <p:txBody>
          <a:bodyPr vert="horz" lIns="91410" tIns="45703" rIns="91410" bIns="45703" rtlCol="0"/>
          <a:lstStyle>
            <a:lvl1pPr algn="l">
              <a:defRPr sz="1200"/>
            </a:lvl1pPr>
          </a:lstStyle>
          <a:p>
            <a:endParaRPr kumimoji="1" lang="ja-JP" altLang="en-US"/>
          </a:p>
        </p:txBody>
      </p:sp>
      <p:sp>
        <p:nvSpPr>
          <p:cNvPr id="3" name="日付プレースホルダー 2"/>
          <p:cNvSpPr>
            <a:spLocks noGrp="1"/>
          </p:cNvSpPr>
          <p:nvPr>
            <p:ph type="dt" idx="1"/>
          </p:nvPr>
        </p:nvSpPr>
        <p:spPr>
          <a:xfrm>
            <a:off x="5630292" y="4"/>
            <a:ext cx="4306737" cy="341393"/>
          </a:xfrm>
          <a:prstGeom prst="rect">
            <a:avLst/>
          </a:prstGeom>
        </p:spPr>
        <p:txBody>
          <a:bodyPr vert="horz" lIns="91410" tIns="45703" rIns="91410" bIns="45703" rtlCol="0"/>
          <a:lstStyle>
            <a:lvl1pPr algn="r">
              <a:defRPr sz="1200"/>
            </a:lvl1pPr>
          </a:lstStyle>
          <a:p>
            <a:fld id="{BCE4B285-845E-4398-BFD9-C465A3B8B0BF}" type="datetimeFigureOut">
              <a:rPr kumimoji="1" lang="ja-JP" altLang="en-US" smtClean="0"/>
              <a:t>2021/2/19</a:t>
            </a:fld>
            <a:endParaRPr kumimoji="1" lang="ja-JP" altLang="en-US"/>
          </a:p>
        </p:txBody>
      </p:sp>
      <p:sp>
        <p:nvSpPr>
          <p:cNvPr id="4" name="スライド イメージ プレースホルダー 3"/>
          <p:cNvSpPr>
            <a:spLocks noGrp="1" noRot="1" noChangeAspect="1"/>
          </p:cNvSpPr>
          <p:nvPr>
            <p:ph type="sldImg" idx="2"/>
          </p:nvPr>
        </p:nvSpPr>
        <p:spPr>
          <a:xfrm>
            <a:off x="3309938" y="850900"/>
            <a:ext cx="3319462" cy="2297113"/>
          </a:xfrm>
          <a:prstGeom prst="rect">
            <a:avLst/>
          </a:prstGeom>
          <a:noFill/>
          <a:ln w="12700">
            <a:solidFill>
              <a:prstClr val="black"/>
            </a:solidFill>
          </a:ln>
        </p:spPr>
        <p:txBody>
          <a:bodyPr vert="horz" lIns="91410" tIns="45703" rIns="91410" bIns="45703" rtlCol="0" anchor="ctr"/>
          <a:lstStyle/>
          <a:p>
            <a:endParaRPr lang="ja-JP" altLang="en-US"/>
          </a:p>
        </p:txBody>
      </p:sp>
      <p:sp>
        <p:nvSpPr>
          <p:cNvPr id="5" name="ノート プレースホルダー 4"/>
          <p:cNvSpPr>
            <a:spLocks noGrp="1"/>
          </p:cNvSpPr>
          <p:nvPr>
            <p:ph type="body" sz="quarter" idx="3"/>
          </p:nvPr>
        </p:nvSpPr>
        <p:spPr>
          <a:xfrm>
            <a:off x="994403" y="3275854"/>
            <a:ext cx="7950543" cy="2680042"/>
          </a:xfrm>
          <a:prstGeom prst="rect">
            <a:avLst/>
          </a:prstGeom>
        </p:spPr>
        <p:txBody>
          <a:bodyPr vert="horz" lIns="91410" tIns="45703" rIns="91410" bIns="45703"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8" y="6465811"/>
            <a:ext cx="4306737" cy="341393"/>
          </a:xfrm>
          <a:prstGeom prst="rect">
            <a:avLst/>
          </a:prstGeom>
        </p:spPr>
        <p:txBody>
          <a:bodyPr vert="horz" lIns="91410" tIns="45703" rIns="91410" bIns="45703"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5630292" y="6465811"/>
            <a:ext cx="4306737" cy="341393"/>
          </a:xfrm>
          <a:prstGeom prst="rect">
            <a:avLst/>
          </a:prstGeom>
        </p:spPr>
        <p:txBody>
          <a:bodyPr vert="horz" lIns="91410" tIns="45703" rIns="91410" bIns="45703" rtlCol="0" anchor="b"/>
          <a:lstStyle>
            <a:lvl1pPr algn="r">
              <a:defRPr sz="1200"/>
            </a:lvl1pPr>
          </a:lstStyle>
          <a:p>
            <a:fld id="{7CC88CD7-EF1A-4D7D-B024-EA3D8890A815}" type="slidenum">
              <a:rPr kumimoji="1" lang="ja-JP" altLang="en-US" smtClean="0"/>
              <a:t>‹#›</a:t>
            </a:fld>
            <a:endParaRPr kumimoji="1" lang="ja-JP" altLang="en-US"/>
          </a:p>
        </p:txBody>
      </p:sp>
    </p:spTree>
    <p:extLst>
      <p:ext uri="{BB962C8B-B14F-4D97-AF65-F5344CB8AC3E}">
        <p14:creationId xmlns:p14="http://schemas.microsoft.com/office/powerpoint/2010/main" val="3776686843"/>
      </p:ext>
    </p:extLst>
  </p:cSld>
  <p:clrMap bg1="lt1" tx1="dk1" bg2="lt2" tx2="dk2" accent1="accent1" accent2="accent2" accent3="accent3" accent4="accent4" accent5="accent5" accent6="accent6" hlink="hlink" folHlink="folHlink"/>
  <p:hf sldNum="0" hdr="0" ftr="0" dt="0"/>
  <p:notesStyle>
    <a:lvl1pPr marL="0" algn="l" defTabSz="1280160" rtl="0" eaLnBrk="1" latinLnBrk="0" hangingPunct="1">
      <a:defRPr kumimoji="1" sz="1680" kern="1200">
        <a:solidFill>
          <a:schemeClr val="tx1"/>
        </a:solidFill>
        <a:latin typeface="+mn-lt"/>
        <a:ea typeface="+mn-ea"/>
        <a:cs typeface="+mn-cs"/>
      </a:defRPr>
    </a:lvl1pPr>
    <a:lvl2pPr marL="640080" algn="l" defTabSz="1280160" rtl="0" eaLnBrk="1" latinLnBrk="0" hangingPunct="1">
      <a:defRPr kumimoji="1" sz="1680" kern="1200">
        <a:solidFill>
          <a:schemeClr val="tx1"/>
        </a:solidFill>
        <a:latin typeface="+mn-lt"/>
        <a:ea typeface="+mn-ea"/>
        <a:cs typeface="+mn-cs"/>
      </a:defRPr>
    </a:lvl2pPr>
    <a:lvl3pPr marL="1280160" algn="l" defTabSz="1280160" rtl="0" eaLnBrk="1" latinLnBrk="0" hangingPunct="1">
      <a:defRPr kumimoji="1" sz="1680" kern="1200">
        <a:solidFill>
          <a:schemeClr val="tx1"/>
        </a:solidFill>
        <a:latin typeface="+mn-lt"/>
        <a:ea typeface="+mn-ea"/>
        <a:cs typeface="+mn-cs"/>
      </a:defRPr>
    </a:lvl3pPr>
    <a:lvl4pPr marL="1920240" algn="l" defTabSz="1280160" rtl="0" eaLnBrk="1" latinLnBrk="0" hangingPunct="1">
      <a:defRPr kumimoji="1" sz="1680" kern="1200">
        <a:solidFill>
          <a:schemeClr val="tx1"/>
        </a:solidFill>
        <a:latin typeface="+mn-lt"/>
        <a:ea typeface="+mn-ea"/>
        <a:cs typeface="+mn-cs"/>
      </a:defRPr>
    </a:lvl4pPr>
    <a:lvl5pPr marL="2560320" algn="l" defTabSz="1280160" rtl="0" eaLnBrk="1" latinLnBrk="0" hangingPunct="1">
      <a:defRPr kumimoji="1" sz="1680" kern="1200">
        <a:solidFill>
          <a:schemeClr val="tx1"/>
        </a:solidFill>
        <a:latin typeface="+mn-lt"/>
        <a:ea typeface="+mn-ea"/>
        <a:cs typeface="+mn-cs"/>
      </a:defRPr>
    </a:lvl5pPr>
    <a:lvl6pPr marL="3200400" algn="l" defTabSz="1280160" rtl="0" eaLnBrk="1" latinLnBrk="0" hangingPunct="1">
      <a:defRPr kumimoji="1" sz="1680" kern="1200">
        <a:solidFill>
          <a:schemeClr val="tx1"/>
        </a:solidFill>
        <a:latin typeface="+mn-lt"/>
        <a:ea typeface="+mn-ea"/>
        <a:cs typeface="+mn-cs"/>
      </a:defRPr>
    </a:lvl6pPr>
    <a:lvl7pPr marL="3840480" algn="l" defTabSz="1280160" rtl="0" eaLnBrk="1" latinLnBrk="0" hangingPunct="1">
      <a:defRPr kumimoji="1" sz="1680" kern="1200">
        <a:solidFill>
          <a:schemeClr val="tx1"/>
        </a:solidFill>
        <a:latin typeface="+mn-lt"/>
        <a:ea typeface="+mn-ea"/>
        <a:cs typeface="+mn-cs"/>
      </a:defRPr>
    </a:lvl7pPr>
    <a:lvl8pPr marL="4480560" algn="l" defTabSz="1280160" rtl="0" eaLnBrk="1" latinLnBrk="0" hangingPunct="1">
      <a:defRPr kumimoji="1" sz="1680" kern="1200">
        <a:solidFill>
          <a:schemeClr val="tx1"/>
        </a:solidFill>
        <a:latin typeface="+mn-lt"/>
        <a:ea typeface="+mn-ea"/>
        <a:cs typeface="+mn-cs"/>
      </a:defRPr>
    </a:lvl8pPr>
    <a:lvl9pPr marL="5120640" algn="l" defTabSz="1280160" rtl="0" eaLnBrk="1" latinLnBrk="0" hangingPunct="1">
      <a:defRPr kumimoji="1" sz="168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3309938" y="850900"/>
            <a:ext cx="3319462" cy="2297113"/>
          </a:xfrm>
        </p:spPr>
      </p:sp>
      <p:sp>
        <p:nvSpPr>
          <p:cNvPr id="3" name="ノート プレースホルダー 2"/>
          <p:cNvSpPr>
            <a:spLocks noGrp="1"/>
          </p:cNvSpPr>
          <p:nvPr>
            <p:ph type="body" idx="1"/>
          </p:nvPr>
        </p:nvSpPr>
        <p:spPr/>
        <p:txBody>
          <a:bodyPr/>
          <a:lstStyle/>
          <a:p>
            <a:endParaRPr kumimoji="1" lang="ja-JP" altLang="en-US" dirty="0"/>
          </a:p>
        </p:txBody>
      </p:sp>
    </p:spTree>
    <p:extLst>
      <p:ext uri="{BB962C8B-B14F-4D97-AF65-F5344CB8AC3E}">
        <p14:creationId xmlns:p14="http://schemas.microsoft.com/office/powerpoint/2010/main" val="424905463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D890BFFC-D08B-4ABA-8294-63A3538BB8C1}" type="datetime1">
              <a:rPr kumimoji="1" lang="ja-JP" altLang="en-US" smtClean="0"/>
              <a:t>2021/2/19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3514BC2-0483-412E-A510-B34C2727CC8F}" type="slidenum">
              <a:rPr kumimoji="1" lang="ja-JP" altLang="en-US" smtClean="0"/>
              <a:t>‹#›</a:t>
            </a:fld>
            <a:endParaRPr kumimoji="1" lang="ja-JP" altLang="en-US"/>
          </a:p>
        </p:txBody>
      </p:sp>
    </p:spTree>
    <p:extLst>
      <p:ext uri="{BB962C8B-B14F-4D97-AF65-F5344CB8AC3E}">
        <p14:creationId xmlns:p14="http://schemas.microsoft.com/office/powerpoint/2010/main" val="38845989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770969A9-0A50-4275-8B62-A1685D7F43EF}" type="datetime1">
              <a:rPr kumimoji="1" lang="ja-JP" altLang="en-US" smtClean="0"/>
              <a:t>2021/2/19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3514BC2-0483-412E-A510-B34C2727CC8F}" type="slidenum">
              <a:rPr kumimoji="1" lang="ja-JP" altLang="en-US" smtClean="0"/>
              <a:t>‹#›</a:t>
            </a:fld>
            <a:endParaRPr kumimoji="1" lang="ja-JP" altLang="en-US"/>
          </a:p>
        </p:txBody>
      </p:sp>
    </p:spTree>
    <p:extLst>
      <p:ext uri="{BB962C8B-B14F-4D97-AF65-F5344CB8AC3E}">
        <p14:creationId xmlns:p14="http://schemas.microsoft.com/office/powerpoint/2010/main" val="15692606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E5768FAD-D09A-45EC-B722-7FAE0E4CEC58}" type="datetime1">
              <a:rPr kumimoji="1" lang="ja-JP" altLang="en-US" smtClean="0"/>
              <a:t>2021/2/19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3514BC2-0483-412E-A510-B34C2727CC8F}" type="slidenum">
              <a:rPr kumimoji="1" lang="ja-JP" altLang="en-US" smtClean="0"/>
              <a:t>‹#›</a:t>
            </a:fld>
            <a:endParaRPr kumimoji="1" lang="ja-JP" altLang="en-US"/>
          </a:p>
        </p:txBody>
      </p:sp>
    </p:spTree>
    <p:extLst>
      <p:ext uri="{BB962C8B-B14F-4D97-AF65-F5344CB8AC3E}">
        <p14:creationId xmlns:p14="http://schemas.microsoft.com/office/powerpoint/2010/main" val="13181259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59DDC640-50FF-484B-9619-034465031699}" type="datetime1">
              <a:rPr kumimoji="1" lang="ja-JP" altLang="en-US" smtClean="0"/>
              <a:t>2021/2/19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3514BC2-0483-412E-A510-B34C2727CC8F}" type="slidenum">
              <a:rPr kumimoji="1" lang="ja-JP" altLang="en-US" smtClean="0"/>
              <a:t>‹#›</a:t>
            </a:fld>
            <a:endParaRPr kumimoji="1" lang="ja-JP" altLang="en-US"/>
          </a:p>
        </p:txBody>
      </p:sp>
    </p:spTree>
    <p:extLst>
      <p:ext uri="{BB962C8B-B14F-4D97-AF65-F5344CB8AC3E}">
        <p14:creationId xmlns:p14="http://schemas.microsoft.com/office/powerpoint/2010/main" val="28550219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AABAAED1-FDF1-4374-B6DE-9CDCE619775E}" type="datetime1">
              <a:rPr kumimoji="1" lang="ja-JP" altLang="en-US" smtClean="0"/>
              <a:t>2021/2/19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3514BC2-0483-412E-A510-B34C2727CC8F}" type="slidenum">
              <a:rPr kumimoji="1" lang="ja-JP" altLang="en-US" smtClean="0"/>
              <a:t>‹#›</a:t>
            </a:fld>
            <a:endParaRPr kumimoji="1" lang="ja-JP" altLang="en-US"/>
          </a:p>
        </p:txBody>
      </p:sp>
    </p:spTree>
    <p:extLst>
      <p:ext uri="{BB962C8B-B14F-4D97-AF65-F5344CB8AC3E}">
        <p14:creationId xmlns:p14="http://schemas.microsoft.com/office/powerpoint/2010/main" val="23686088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75918DDB-C561-4D58-8DC4-104EA33AEA22}" type="datetime1">
              <a:rPr kumimoji="1" lang="ja-JP" altLang="en-US" smtClean="0"/>
              <a:t>2021/2/19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93514BC2-0483-412E-A510-B34C2727CC8F}" type="slidenum">
              <a:rPr kumimoji="1" lang="ja-JP" altLang="en-US" smtClean="0"/>
              <a:t>‹#›</a:t>
            </a:fld>
            <a:endParaRPr kumimoji="1" lang="ja-JP" altLang="en-US"/>
          </a:p>
        </p:txBody>
      </p:sp>
    </p:spTree>
    <p:extLst>
      <p:ext uri="{BB962C8B-B14F-4D97-AF65-F5344CB8AC3E}">
        <p14:creationId xmlns:p14="http://schemas.microsoft.com/office/powerpoint/2010/main" val="37605608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682329" y="2505075"/>
            <a:ext cx="4190702"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5014913" y="2505075"/>
            <a:ext cx="4211340"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718B557B-05B9-4235-94EE-31E06A7948A8}" type="datetime1">
              <a:rPr kumimoji="1" lang="ja-JP" altLang="en-US" smtClean="0"/>
              <a:t>2021/2/19</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93514BC2-0483-412E-A510-B34C2727CC8F}" type="slidenum">
              <a:rPr kumimoji="1" lang="ja-JP" altLang="en-US" smtClean="0"/>
              <a:t>‹#›</a:t>
            </a:fld>
            <a:endParaRPr kumimoji="1" lang="ja-JP" altLang="en-US"/>
          </a:p>
        </p:txBody>
      </p:sp>
    </p:spTree>
    <p:extLst>
      <p:ext uri="{BB962C8B-B14F-4D97-AF65-F5344CB8AC3E}">
        <p14:creationId xmlns:p14="http://schemas.microsoft.com/office/powerpoint/2010/main" val="11373209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8ED04E11-6BE0-427F-A4E3-E9A646108DFF}" type="datetime1">
              <a:rPr kumimoji="1" lang="ja-JP" altLang="en-US" smtClean="0"/>
              <a:t>2021/2/19</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93514BC2-0483-412E-A510-B34C2727CC8F}" type="slidenum">
              <a:rPr kumimoji="1" lang="ja-JP" altLang="en-US" smtClean="0"/>
              <a:t>‹#›</a:t>
            </a:fld>
            <a:endParaRPr kumimoji="1" lang="ja-JP" altLang="en-US"/>
          </a:p>
        </p:txBody>
      </p:sp>
    </p:spTree>
    <p:extLst>
      <p:ext uri="{BB962C8B-B14F-4D97-AF65-F5344CB8AC3E}">
        <p14:creationId xmlns:p14="http://schemas.microsoft.com/office/powerpoint/2010/main" val="41876057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B70625A-D1CC-4F4F-84E6-7CBE74F5B39C}" type="datetime1">
              <a:rPr kumimoji="1" lang="ja-JP" altLang="en-US" smtClean="0"/>
              <a:t>2021/2/19</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93514BC2-0483-412E-A510-B34C2727CC8F}" type="slidenum">
              <a:rPr kumimoji="1" lang="ja-JP" altLang="en-US" smtClean="0"/>
              <a:t>‹#›</a:t>
            </a:fld>
            <a:endParaRPr kumimoji="1" lang="ja-JP" altLang="en-US"/>
          </a:p>
        </p:txBody>
      </p:sp>
    </p:spTree>
    <p:extLst>
      <p:ext uri="{BB962C8B-B14F-4D97-AF65-F5344CB8AC3E}">
        <p14:creationId xmlns:p14="http://schemas.microsoft.com/office/powerpoint/2010/main" val="30356826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7055DA66-35C5-4574-BF2A-96313061FBA1}" type="datetime1">
              <a:rPr kumimoji="1" lang="ja-JP" altLang="en-US" smtClean="0"/>
              <a:t>2021/2/19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93514BC2-0483-412E-A510-B34C2727CC8F}" type="slidenum">
              <a:rPr kumimoji="1" lang="ja-JP" altLang="en-US" smtClean="0"/>
              <a:t>‹#›</a:t>
            </a:fld>
            <a:endParaRPr kumimoji="1" lang="ja-JP" altLang="en-US"/>
          </a:p>
        </p:txBody>
      </p:sp>
    </p:spTree>
    <p:extLst>
      <p:ext uri="{BB962C8B-B14F-4D97-AF65-F5344CB8AC3E}">
        <p14:creationId xmlns:p14="http://schemas.microsoft.com/office/powerpoint/2010/main" val="38576919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図を追加</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566F0533-D79D-4620-ABC6-11C72D8868D7}" type="datetime1">
              <a:rPr kumimoji="1" lang="ja-JP" altLang="en-US" smtClean="0"/>
              <a:t>2021/2/19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93514BC2-0483-412E-A510-B34C2727CC8F}" type="slidenum">
              <a:rPr kumimoji="1" lang="ja-JP" altLang="en-US" smtClean="0"/>
              <a:t>‹#›</a:t>
            </a:fld>
            <a:endParaRPr kumimoji="1" lang="ja-JP" altLang="en-US"/>
          </a:p>
        </p:txBody>
      </p:sp>
    </p:spTree>
    <p:extLst>
      <p:ext uri="{BB962C8B-B14F-4D97-AF65-F5344CB8AC3E}">
        <p14:creationId xmlns:p14="http://schemas.microsoft.com/office/powerpoint/2010/main" val="41133645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8E306FB-E004-4761-9633-FA78153563DA}" type="datetime1">
              <a:rPr kumimoji="1" lang="ja-JP" altLang="en-US" smtClean="0"/>
              <a:t>2021/2/19</a:t>
            </a:fld>
            <a:endParaRPr kumimoji="1" lang="ja-JP" altLang="en-US"/>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3514BC2-0483-412E-A510-B34C2727CC8F}" type="slidenum">
              <a:rPr kumimoji="1" lang="ja-JP" altLang="en-US" smtClean="0"/>
              <a:t>‹#›</a:t>
            </a:fld>
            <a:endParaRPr kumimoji="1" lang="ja-JP" altLang="en-US"/>
          </a:p>
        </p:txBody>
      </p:sp>
    </p:spTree>
    <p:extLst>
      <p:ext uri="{BB962C8B-B14F-4D97-AF65-F5344CB8AC3E}">
        <p14:creationId xmlns:p14="http://schemas.microsoft.com/office/powerpoint/2010/main" val="584965174"/>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角丸四角形 32"/>
          <p:cNvSpPr/>
          <p:nvPr/>
        </p:nvSpPr>
        <p:spPr>
          <a:xfrm>
            <a:off x="229851" y="2313615"/>
            <a:ext cx="5436660" cy="957379"/>
          </a:xfrm>
          <a:prstGeom prst="roundRect">
            <a:avLst>
              <a:gd name="adj" fmla="val 2313"/>
            </a:avLst>
          </a:prstGeom>
          <a:noFill/>
          <a:ln w="6350">
            <a:noFill/>
          </a:ln>
        </p:spPr>
        <p:style>
          <a:lnRef idx="2">
            <a:schemeClr val="accent1"/>
          </a:lnRef>
          <a:fillRef idx="1">
            <a:schemeClr val="lt1"/>
          </a:fillRef>
          <a:effectRef idx="0">
            <a:schemeClr val="accent1"/>
          </a:effectRef>
          <a:fontRef idx="minor">
            <a:schemeClr val="dk1"/>
          </a:fontRef>
        </p:style>
        <p:txBody>
          <a:bodyPr rtlCol="0" anchor="ctr"/>
          <a:lstStyle/>
          <a:p>
            <a:pPr>
              <a:lnSpc>
                <a:spcPts val="2100"/>
              </a:lnSpc>
            </a:pPr>
            <a:r>
              <a:rPr kumimoji="1" lang="ja-JP" altLang="en-US" sz="1400" dirty="0">
                <a:solidFill>
                  <a:prstClr val="black"/>
                </a:solidFill>
                <a:latin typeface="UD デジタル 教科書体 NK-R" panose="02020400000000000000" pitchFamily="18" charset="-128"/>
                <a:ea typeface="UD デジタル 教科書体 NK-R" panose="02020400000000000000" pitchFamily="18" charset="-128"/>
              </a:rPr>
              <a:t>〇</a:t>
            </a:r>
            <a:r>
              <a:rPr kumimoji="1" lang="ja-JP" altLang="en-US" sz="1400" dirty="0" smtClean="0">
                <a:solidFill>
                  <a:prstClr val="black"/>
                </a:solidFill>
                <a:latin typeface="UD デジタル 教科書体 NK-R" panose="02020400000000000000" pitchFamily="18" charset="-128"/>
                <a:ea typeface="UD デジタル 教科書体 NK-R" panose="02020400000000000000" pitchFamily="18" charset="-128"/>
              </a:rPr>
              <a:t>市町村の取組み</a:t>
            </a:r>
            <a:r>
              <a:rPr kumimoji="1" lang="ja-JP" altLang="en-US" sz="1200" dirty="0" smtClean="0">
                <a:solidFill>
                  <a:prstClr val="black"/>
                </a:solidFill>
                <a:latin typeface="UD デジタル 教科書体 NK-R" panose="02020400000000000000" pitchFamily="18" charset="-128"/>
                <a:ea typeface="UD デジタル 教科書体 NK-R" panose="02020400000000000000" pitchFamily="18" charset="-128"/>
              </a:rPr>
              <a:t>（</a:t>
            </a:r>
            <a:r>
              <a:rPr kumimoji="1" lang="en-US" altLang="ja-JP" sz="1200" dirty="0" smtClean="0">
                <a:solidFill>
                  <a:prstClr val="black"/>
                </a:solidFill>
                <a:latin typeface="UD デジタル 教科書体 NK-R" panose="02020400000000000000" pitchFamily="18" charset="-128"/>
                <a:ea typeface="UD デジタル 教科書体 NK-R" panose="02020400000000000000" pitchFamily="18" charset="-128"/>
              </a:rPr>
              <a:t>1/14</a:t>
            </a:r>
            <a:r>
              <a:rPr kumimoji="1" lang="ja-JP" altLang="en-US" sz="1200" dirty="0" smtClean="0">
                <a:solidFill>
                  <a:prstClr val="black"/>
                </a:solidFill>
                <a:latin typeface="UD デジタル 教科書体 NK-R" panose="02020400000000000000" pitchFamily="18" charset="-128"/>
                <a:ea typeface="UD デジタル 教科書体 NK-R" panose="02020400000000000000" pitchFamily="18" charset="-128"/>
              </a:rPr>
              <a:t>～）</a:t>
            </a:r>
            <a:endParaRPr kumimoji="1" lang="en-US" altLang="ja-JP" sz="1200" dirty="0" smtClean="0">
              <a:solidFill>
                <a:prstClr val="black"/>
              </a:solidFill>
              <a:latin typeface="UD デジタル 教科書体 NK-R" panose="02020400000000000000" pitchFamily="18" charset="-128"/>
              <a:ea typeface="UD デジタル 教科書体 NK-R" panose="02020400000000000000" pitchFamily="18" charset="-128"/>
            </a:endParaRPr>
          </a:p>
          <a:p>
            <a:pPr>
              <a:lnSpc>
                <a:spcPts val="1900"/>
              </a:lnSpc>
            </a:pPr>
            <a:r>
              <a:rPr kumimoji="1" lang="ja-JP" altLang="en-US" sz="1200" dirty="0" smtClean="0">
                <a:solidFill>
                  <a:prstClr val="black"/>
                </a:solidFill>
                <a:latin typeface="UD デジタル 教科書体 NK-R" panose="02020400000000000000" pitchFamily="18" charset="-128"/>
                <a:ea typeface="UD デジタル 教科書体 NK-R" panose="02020400000000000000" pitchFamily="18" charset="-128"/>
              </a:rPr>
              <a:t>　　➤</a:t>
            </a:r>
            <a:r>
              <a:rPr kumimoji="1" lang="ja-JP" altLang="en-US" sz="1200" dirty="0">
                <a:solidFill>
                  <a:prstClr val="black"/>
                </a:solidFill>
                <a:latin typeface="UD デジタル 教科書体 NK-R" panose="02020400000000000000" pitchFamily="18" charset="-128"/>
                <a:ea typeface="UD デジタル 教科書体 NK-R" panose="02020400000000000000" pitchFamily="18" charset="-128"/>
              </a:rPr>
              <a:t>繁華街などの飲食店等の夜間</a:t>
            </a:r>
            <a:r>
              <a:rPr kumimoji="1" lang="ja-JP" altLang="en-US" sz="1200" dirty="0" smtClean="0">
                <a:solidFill>
                  <a:prstClr val="black"/>
                </a:solidFill>
                <a:latin typeface="UD デジタル 教科書体 NK-R" panose="02020400000000000000" pitchFamily="18" charset="-128"/>
                <a:ea typeface="UD デジタル 教科書体 NK-R" panose="02020400000000000000" pitchFamily="18" charset="-128"/>
              </a:rPr>
              <a:t>見回り</a:t>
            </a:r>
            <a:endParaRPr kumimoji="1" lang="en-US" altLang="ja-JP" sz="1200" dirty="0" smtClean="0">
              <a:solidFill>
                <a:prstClr val="black"/>
              </a:solidFill>
              <a:latin typeface="UD デジタル 教科書体 NK-R" panose="02020400000000000000" pitchFamily="18" charset="-128"/>
              <a:ea typeface="UD デジタル 教科書体 NK-R" panose="02020400000000000000" pitchFamily="18" charset="-128"/>
            </a:endParaRPr>
          </a:p>
          <a:p>
            <a:pPr>
              <a:lnSpc>
                <a:spcPts val="1900"/>
              </a:lnSpc>
            </a:pPr>
            <a:r>
              <a:rPr kumimoji="1" lang="ja-JP" altLang="en-US" sz="1200" dirty="0">
                <a:solidFill>
                  <a:prstClr val="black"/>
                </a:solidFill>
                <a:latin typeface="UD デジタル 教科書体 NK-R" panose="02020400000000000000" pitchFamily="18" charset="-128"/>
                <a:ea typeface="UD デジタル 教科書体 NK-R" panose="02020400000000000000" pitchFamily="18" charset="-128"/>
              </a:rPr>
              <a:t>　　</a:t>
            </a:r>
            <a:r>
              <a:rPr kumimoji="1" lang="ja-JP" altLang="en-US" sz="1200" dirty="0" smtClean="0">
                <a:solidFill>
                  <a:prstClr val="black"/>
                </a:solidFill>
                <a:latin typeface="UD デジタル 教科書体 NK-R" panose="02020400000000000000" pitchFamily="18" charset="-128"/>
                <a:ea typeface="UD デジタル 教科書体 NK-R" panose="02020400000000000000" pitchFamily="18" charset="-128"/>
              </a:rPr>
              <a:t>　　・全市町村</a:t>
            </a:r>
            <a:r>
              <a:rPr kumimoji="1" lang="ja-JP" altLang="en-US" sz="1200" dirty="0">
                <a:solidFill>
                  <a:schemeClr val="tx1"/>
                </a:solidFill>
                <a:latin typeface="UD デジタル 教科書体 NK-R" panose="02020400000000000000" pitchFamily="18" charset="-128"/>
                <a:ea typeface="UD デジタル 教科書体 NK-R" panose="02020400000000000000" pitchFamily="18" charset="-128"/>
              </a:rPr>
              <a:t>　</a:t>
            </a:r>
            <a:r>
              <a:rPr kumimoji="1" lang="ja-JP" altLang="en-US" sz="1200" dirty="0" smtClean="0">
                <a:solidFill>
                  <a:schemeClr val="tx1"/>
                </a:solidFill>
                <a:latin typeface="UD デジタル 教科書体 NK-R" panose="02020400000000000000" pitchFamily="18" charset="-128"/>
                <a:ea typeface="UD デジタル 教科書体 NK-R" panose="02020400000000000000" pitchFamily="18" charset="-128"/>
              </a:rPr>
              <a:t>：</a:t>
            </a:r>
            <a:r>
              <a:rPr kumimoji="1" lang="ja-JP" altLang="en-US" sz="1200" dirty="0">
                <a:solidFill>
                  <a:schemeClr val="tx1"/>
                </a:solidFill>
                <a:latin typeface="UD デジタル 教科書体 NK-R" panose="02020400000000000000" pitchFamily="18" charset="-128"/>
                <a:ea typeface="UD デジタル 教科書体 NK-R" panose="02020400000000000000" pitchFamily="18" charset="-128"/>
              </a:rPr>
              <a:t>約９７％（１８，２７４</a:t>
            </a:r>
            <a:r>
              <a:rPr kumimoji="1" lang="en-US" altLang="ja-JP" sz="1200" dirty="0">
                <a:solidFill>
                  <a:schemeClr val="tx1"/>
                </a:solidFill>
                <a:latin typeface="UD デジタル 教科書体 NK-R" panose="02020400000000000000" pitchFamily="18" charset="-128"/>
                <a:ea typeface="UD デジタル 教科書体 NK-R" panose="02020400000000000000" pitchFamily="18" charset="-128"/>
              </a:rPr>
              <a:t>/</a:t>
            </a:r>
            <a:r>
              <a:rPr kumimoji="1" lang="ja-JP" altLang="en-US" sz="1200" dirty="0">
                <a:solidFill>
                  <a:schemeClr val="tx1"/>
                </a:solidFill>
                <a:latin typeface="UD デジタル 教科書体 NK-R" panose="02020400000000000000" pitchFamily="18" charset="-128"/>
                <a:ea typeface="UD デジタル 教科書体 NK-R" panose="02020400000000000000" pitchFamily="18" charset="-128"/>
              </a:rPr>
              <a:t>１８，７６９店舗）</a:t>
            </a:r>
            <a:r>
              <a:rPr kumimoji="1" lang="ja-JP" altLang="en-US" sz="1200" dirty="0" smtClean="0">
                <a:solidFill>
                  <a:schemeClr val="tx1"/>
                </a:solidFill>
                <a:latin typeface="UD デジタル 教科書体 NK-R" panose="02020400000000000000" pitchFamily="18" charset="-128"/>
                <a:ea typeface="UD デジタル 教科書体 NK-R" panose="02020400000000000000" pitchFamily="18" charset="-128"/>
              </a:rPr>
              <a:t>の</a:t>
            </a:r>
            <a:r>
              <a:rPr kumimoji="1" lang="ja-JP" altLang="en-US" sz="1200" dirty="0">
                <a:solidFill>
                  <a:schemeClr val="tx1"/>
                </a:solidFill>
                <a:latin typeface="UD デジタル 教科書体 NK-R" panose="02020400000000000000" pitchFamily="18" charset="-128"/>
                <a:ea typeface="UD デジタル 教科書体 NK-R" panose="02020400000000000000" pitchFamily="18" charset="-128"/>
              </a:rPr>
              <a:t>店舗が</a:t>
            </a:r>
            <a:r>
              <a:rPr kumimoji="1" lang="ja-JP" altLang="en-US" sz="1200" dirty="0" smtClean="0">
                <a:solidFill>
                  <a:schemeClr val="tx1"/>
                </a:solidFill>
                <a:latin typeface="UD デジタル 教科書体 NK-R" panose="02020400000000000000" pitchFamily="18" charset="-128"/>
                <a:ea typeface="UD デジタル 教科書体 NK-R" panose="02020400000000000000" pitchFamily="18" charset="-128"/>
              </a:rPr>
              <a:t>協力</a:t>
            </a:r>
            <a:r>
              <a:rPr kumimoji="1" lang="ja-JP" altLang="en-US" sz="1200" dirty="0">
                <a:solidFill>
                  <a:prstClr val="black"/>
                </a:solidFill>
                <a:latin typeface="UD デジタル 教科書体 NK-R" panose="02020400000000000000" pitchFamily="18" charset="-128"/>
                <a:ea typeface="UD デジタル 教科書体 NK-R" panose="02020400000000000000" pitchFamily="18" charset="-128"/>
              </a:rPr>
              <a:t>　　　　　　　　　　　　　　　　　　　　　　　</a:t>
            </a:r>
          </a:p>
        </p:txBody>
      </p:sp>
      <p:sp>
        <p:nvSpPr>
          <p:cNvPr id="45" name="楕円 44"/>
          <p:cNvSpPr/>
          <p:nvPr/>
        </p:nvSpPr>
        <p:spPr>
          <a:xfrm flipV="1">
            <a:off x="271416" y="2273560"/>
            <a:ext cx="2988493" cy="79338"/>
          </a:xfrm>
          <a:prstGeom prst="ellipse">
            <a:avLst/>
          </a:prstGeom>
          <a:solidFill>
            <a:schemeClr val="accent2">
              <a:lumMod val="40000"/>
              <a:lumOff val="60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UD デジタル 教科書体 NK-R" panose="02020400000000000000" pitchFamily="18" charset="-128"/>
              <a:ea typeface="UD デジタル 教科書体 NK-R" panose="02020400000000000000" pitchFamily="18" charset="-128"/>
            </a:endParaRPr>
          </a:p>
        </p:txBody>
      </p:sp>
      <p:sp>
        <p:nvSpPr>
          <p:cNvPr id="41" name="楕円 40"/>
          <p:cNvSpPr/>
          <p:nvPr/>
        </p:nvSpPr>
        <p:spPr>
          <a:xfrm flipV="1">
            <a:off x="271416" y="759806"/>
            <a:ext cx="2386060" cy="91873"/>
          </a:xfrm>
          <a:prstGeom prst="ellipse">
            <a:avLst/>
          </a:prstGeom>
          <a:solidFill>
            <a:schemeClr val="accent2">
              <a:lumMod val="40000"/>
              <a:lumOff val="60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UD デジタル 教科書体 NK-R" panose="02020400000000000000" pitchFamily="18" charset="-128"/>
              <a:ea typeface="UD デジタル 教科書体 NK-R" panose="02020400000000000000" pitchFamily="18" charset="-128"/>
            </a:endParaRPr>
          </a:p>
        </p:txBody>
      </p:sp>
      <p:sp>
        <p:nvSpPr>
          <p:cNvPr id="34" name="テキスト ボックス 33"/>
          <p:cNvSpPr txBox="1"/>
          <p:nvPr/>
        </p:nvSpPr>
        <p:spPr>
          <a:xfrm>
            <a:off x="52341" y="642942"/>
            <a:ext cx="5558750" cy="584775"/>
          </a:xfrm>
          <a:prstGeom prst="rect">
            <a:avLst/>
          </a:prstGeom>
          <a:noFill/>
        </p:spPr>
        <p:txBody>
          <a:bodyPr wrap="square" rtlCol="0">
            <a:spAutoFit/>
          </a:bodyPr>
          <a:lstStyle/>
          <a:p>
            <a:r>
              <a:rPr kumimoji="1" lang="ja-JP" altLang="en-US" sz="1600" b="1" dirty="0" smtClean="0">
                <a:solidFill>
                  <a:prstClr val="black"/>
                </a:solidFill>
                <a:latin typeface="UD デジタル 教科書体 NK-B" panose="02020700000000000000" pitchFamily="18" charset="-128"/>
                <a:ea typeface="UD デジタル 教科書体 NK-B" panose="02020700000000000000" pitchFamily="18" charset="-128"/>
              </a:rPr>
              <a:t>１．外出自粛等の呼びかけ</a:t>
            </a:r>
            <a:r>
              <a:rPr kumimoji="1" lang="ja-JP" altLang="en-US" sz="1200" dirty="0" smtClean="0">
                <a:solidFill>
                  <a:prstClr val="black"/>
                </a:solidFill>
                <a:latin typeface="UD デジタル 教科書体 NK-B" panose="02020700000000000000" pitchFamily="18" charset="-128"/>
                <a:ea typeface="UD デジタル 教科書体 NK-B" panose="02020700000000000000" pitchFamily="18" charset="-128"/>
              </a:rPr>
              <a:t>（</a:t>
            </a:r>
            <a:r>
              <a:rPr kumimoji="1" lang="ja-JP" altLang="en-US" sz="1200" dirty="0">
                <a:solidFill>
                  <a:prstClr val="black"/>
                </a:solidFill>
                <a:latin typeface="UD デジタル 教科書体 NK-B" panose="02020700000000000000" pitchFamily="18" charset="-128"/>
                <a:ea typeface="UD デジタル 教科書体 NK-B" panose="02020700000000000000" pitchFamily="18" charset="-128"/>
              </a:rPr>
              <a:t>２</a:t>
            </a:r>
            <a:r>
              <a:rPr kumimoji="1" lang="en-US" altLang="ja-JP" sz="1200" dirty="0" smtClean="0">
                <a:solidFill>
                  <a:prstClr val="black"/>
                </a:solidFill>
                <a:latin typeface="UD デジタル 教科書体 NK-B" panose="02020700000000000000" pitchFamily="18" charset="-128"/>
                <a:ea typeface="UD デジタル 教科書体 NK-B" panose="02020700000000000000" pitchFamily="18" charset="-128"/>
              </a:rPr>
              <a:t>/</a:t>
            </a:r>
            <a:r>
              <a:rPr kumimoji="1" lang="ja-JP" altLang="en-US" sz="1200" dirty="0" smtClean="0">
                <a:solidFill>
                  <a:prstClr val="black"/>
                </a:solidFill>
                <a:latin typeface="UD デジタル 教科書体 NK-B" panose="02020700000000000000" pitchFamily="18" charset="-128"/>
                <a:ea typeface="UD デジタル 教科書体 NK-B" panose="02020700000000000000" pitchFamily="18" charset="-128"/>
              </a:rPr>
              <a:t>１</a:t>
            </a:r>
            <a:r>
              <a:rPr kumimoji="1" lang="ja-JP" altLang="en-US" sz="1200" dirty="0">
                <a:solidFill>
                  <a:prstClr val="black"/>
                </a:solidFill>
                <a:latin typeface="UD デジタル 教科書体 NK-B" panose="02020700000000000000" pitchFamily="18" charset="-128"/>
                <a:ea typeface="UD デジタル 教科書体 NK-B" panose="02020700000000000000" pitchFamily="18" charset="-128"/>
              </a:rPr>
              <a:t>６</a:t>
            </a:r>
            <a:r>
              <a:rPr kumimoji="1" lang="ja-JP" altLang="en-US" sz="1200" dirty="0" smtClean="0">
                <a:solidFill>
                  <a:prstClr val="black"/>
                </a:solidFill>
                <a:latin typeface="UD デジタル 教科書体 NK-B" panose="02020700000000000000" pitchFamily="18" charset="-128"/>
                <a:ea typeface="UD デジタル 教科書体 NK-B" panose="02020700000000000000" pitchFamily="18" charset="-128"/>
              </a:rPr>
              <a:t>現在</a:t>
            </a:r>
            <a:r>
              <a:rPr kumimoji="1" lang="ja-JP" altLang="en-US" sz="1200" dirty="0">
                <a:solidFill>
                  <a:prstClr val="black"/>
                </a:solidFill>
                <a:latin typeface="UD デジタル 教科書体 NK-B" panose="02020700000000000000" pitchFamily="18" charset="-128"/>
                <a:ea typeface="UD デジタル 教科書体 NK-B" panose="02020700000000000000" pitchFamily="18" charset="-128"/>
              </a:rPr>
              <a:t>）</a:t>
            </a:r>
            <a:endParaRPr kumimoji="1" lang="en-US" altLang="ja-JP" sz="1200" dirty="0">
              <a:solidFill>
                <a:prstClr val="black"/>
              </a:solidFill>
              <a:latin typeface="UD デジタル 教科書体 NK-B" panose="02020700000000000000" pitchFamily="18" charset="-128"/>
              <a:ea typeface="UD デジタル 教科書体 NK-B" panose="02020700000000000000" pitchFamily="18" charset="-128"/>
            </a:endParaRPr>
          </a:p>
          <a:p>
            <a:pPr lvl="0"/>
            <a:endParaRPr kumimoji="1" lang="en-US" altLang="ja-JP" sz="1600" u="sng" dirty="0">
              <a:solidFill>
                <a:prstClr val="black"/>
              </a:solidFill>
              <a:latin typeface="UD デジタル 教科書体 NK-R" panose="02020400000000000000" pitchFamily="18" charset="-128"/>
              <a:ea typeface="UD デジタル 教科書体 NK-R" panose="02020400000000000000" pitchFamily="18" charset="-128"/>
            </a:endParaRPr>
          </a:p>
        </p:txBody>
      </p:sp>
      <p:sp>
        <p:nvSpPr>
          <p:cNvPr id="20" name="テキスト ボックス 19"/>
          <p:cNvSpPr txBox="1"/>
          <p:nvPr/>
        </p:nvSpPr>
        <p:spPr>
          <a:xfrm>
            <a:off x="96223" y="2142946"/>
            <a:ext cx="4610580" cy="338554"/>
          </a:xfrm>
          <a:prstGeom prst="rect">
            <a:avLst/>
          </a:prstGeom>
          <a:noFill/>
        </p:spPr>
        <p:txBody>
          <a:bodyPr wrap="square" rtlCol="0">
            <a:spAutoFit/>
          </a:bodyPr>
          <a:lstStyle/>
          <a:p>
            <a:pPr lvl="0"/>
            <a:r>
              <a:rPr kumimoji="1" lang="ja-JP" altLang="en-US" sz="1600" dirty="0">
                <a:solidFill>
                  <a:prstClr val="black"/>
                </a:solidFill>
                <a:latin typeface="UD デジタル 教科書体 NK-B" panose="02020700000000000000" pitchFamily="18" charset="-128"/>
                <a:ea typeface="UD デジタル 教科書体 NK-B" panose="02020700000000000000" pitchFamily="18" charset="-128"/>
              </a:rPr>
              <a:t>２</a:t>
            </a:r>
            <a:r>
              <a:rPr kumimoji="1" lang="ja-JP" altLang="en-US" sz="1600" dirty="0" smtClean="0">
                <a:solidFill>
                  <a:prstClr val="black"/>
                </a:solidFill>
                <a:latin typeface="UD デジタル 教科書体 NK-B" panose="02020700000000000000" pitchFamily="18" charset="-128"/>
                <a:ea typeface="UD デジタル 教科書体 NK-B" panose="02020700000000000000" pitchFamily="18" charset="-128"/>
              </a:rPr>
              <a:t>．営業時間</a:t>
            </a:r>
            <a:r>
              <a:rPr kumimoji="1" lang="ja-JP" altLang="en-US" sz="1600" dirty="0">
                <a:solidFill>
                  <a:prstClr val="black"/>
                </a:solidFill>
                <a:latin typeface="UD デジタル 教科書体 NK-B" panose="02020700000000000000" pitchFamily="18" charset="-128"/>
                <a:ea typeface="UD デジタル 教科書体 NK-B" panose="02020700000000000000" pitchFamily="18" charset="-128"/>
              </a:rPr>
              <a:t>短縮</a:t>
            </a:r>
            <a:r>
              <a:rPr kumimoji="1" lang="ja-JP" altLang="en-US" sz="1600" dirty="0" smtClean="0">
                <a:solidFill>
                  <a:prstClr val="black"/>
                </a:solidFill>
                <a:latin typeface="UD デジタル 教科書体 NK-B" panose="02020700000000000000" pitchFamily="18" charset="-128"/>
                <a:ea typeface="UD デジタル 教科書体 NK-B" panose="02020700000000000000" pitchFamily="18" charset="-128"/>
              </a:rPr>
              <a:t>要請へ</a:t>
            </a:r>
            <a:r>
              <a:rPr kumimoji="1" lang="ja-JP" altLang="en-US" sz="1600" dirty="0">
                <a:solidFill>
                  <a:prstClr val="black"/>
                </a:solidFill>
                <a:latin typeface="UD デジタル 教科書体 NK-B" panose="02020700000000000000" pitchFamily="18" charset="-128"/>
                <a:ea typeface="UD デジタル 教科書体 NK-B" panose="02020700000000000000" pitchFamily="18" charset="-128"/>
              </a:rPr>
              <a:t>の</a:t>
            </a:r>
            <a:r>
              <a:rPr kumimoji="1" lang="ja-JP" altLang="en-US" sz="1600" dirty="0" smtClean="0">
                <a:solidFill>
                  <a:prstClr val="black"/>
                </a:solidFill>
                <a:latin typeface="UD デジタル 教科書体 NK-B" panose="02020700000000000000" pitchFamily="18" charset="-128"/>
                <a:ea typeface="UD デジタル 教科書体 NK-B" panose="02020700000000000000" pitchFamily="18" charset="-128"/>
              </a:rPr>
              <a:t>協力状況</a:t>
            </a:r>
            <a:r>
              <a:rPr kumimoji="1" lang="ja-JP" altLang="en-US" sz="1200" dirty="0" smtClean="0">
                <a:solidFill>
                  <a:prstClr val="black"/>
                </a:solidFill>
                <a:latin typeface="UD デジタル 教科書体 NK-B" panose="02020700000000000000" pitchFamily="18" charset="-128"/>
                <a:ea typeface="UD デジタル 教科書体 NK-B" panose="02020700000000000000" pitchFamily="18" charset="-128"/>
              </a:rPr>
              <a:t>（</a:t>
            </a:r>
            <a:r>
              <a:rPr kumimoji="1" lang="ja-JP" altLang="en-US" sz="1200" dirty="0">
                <a:solidFill>
                  <a:prstClr val="black"/>
                </a:solidFill>
                <a:latin typeface="UD デジタル 教科書体 NK-B" panose="02020700000000000000" pitchFamily="18" charset="-128"/>
                <a:ea typeface="UD デジタル 教科書体 NK-B" panose="02020700000000000000" pitchFamily="18" charset="-128"/>
              </a:rPr>
              <a:t>２</a:t>
            </a:r>
            <a:r>
              <a:rPr kumimoji="1" lang="en-US" altLang="ja-JP" sz="1200" dirty="0" smtClean="0">
                <a:solidFill>
                  <a:prstClr val="black"/>
                </a:solidFill>
                <a:latin typeface="UD デジタル 教科書体 NK-B" panose="02020700000000000000" pitchFamily="18" charset="-128"/>
                <a:ea typeface="UD デジタル 教科書体 NK-B" panose="02020700000000000000" pitchFamily="18" charset="-128"/>
              </a:rPr>
              <a:t>/</a:t>
            </a:r>
            <a:r>
              <a:rPr kumimoji="1" lang="ja-JP" altLang="en-US" sz="1200" dirty="0" smtClean="0">
                <a:solidFill>
                  <a:prstClr val="black"/>
                </a:solidFill>
                <a:latin typeface="UD デジタル 教科書体 NK-B" panose="02020700000000000000" pitchFamily="18" charset="-128"/>
                <a:ea typeface="UD デジタル 教科書体 NK-B" panose="02020700000000000000" pitchFamily="18" charset="-128"/>
              </a:rPr>
              <a:t>１</a:t>
            </a:r>
            <a:r>
              <a:rPr kumimoji="1" lang="ja-JP" altLang="en-US" sz="1200" dirty="0">
                <a:solidFill>
                  <a:prstClr val="black"/>
                </a:solidFill>
                <a:latin typeface="UD デジタル 教科書体 NK-B" panose="02020700000000000000" pitchFamily="18" charset="-128"/>
                <a:ea typeface="UD デジタル 教科書体 NK-B" panose="02020700000000000000" pitchFamily="18" charset="-128"/>
              </a:rPr>
              <a:t>６</a:t>
            </a:r>
            <a:r>
              <a:rPr kumimoji="1" lang="ja-JP" altLang="en-US" sz="1200" dirty="0" smtClean="0">
                <a:solidFill>
                  <a:prstClr val="black"/>
                </a:solidFill>
                <a:latin typeface="UD デジタル 教科書体 NK-B" panose="02020700000000000000" pitchFamily="18" charset="-128"/>
                <a:ea typeface="UD デジタル 教科書体 NK-B" panose="02020700000000000000" pitchFamily="18" charset="-128"/>
              </a:rPr>
              <a:t>現在）</a:t>
            </a:r>
            <a:endParaRPr kumimoji="1" lang="en-US" altLang="ja-JP" sz="1200" dirty="0">
              <a:solidFill>
                <a:prstClr val="black"/>
              </a:solidFill>
              <a:latin typeface="UD デジタル 教科書体 NK-B" panose="02020700000000000000" pitchFamily="18" charset="-128"/>
              <a:ea typeface="UD デジタル 教科書体 NK-B" panose="02020700000000000000" pitchFamily="18" charset="-128"/>
            </a:endParaRPr>
          </a:p>
        </p:txBody>
      </p:sp>
      <p:graphicFrame>
        <p:nvGraphicFramePr>
          <p:cNvPr id="47" name="表 46"/>
          <p:cNvGraphicFramePr>
            <a:graphicFrameLocks noGrp="1"/>
          </p:cNvGraphicFramePr>
          <p:nvPr>
            <p:extLst>
              <p:ext uri="{D42A27DB-BD31-4B8C-83A1-F6EECF244321}">
                <p14:modId xmlns:p14="http://schemas.microsoft.com/office/powerpoint/2010/main" val="1841839964"/>
              </p:ext>
            </p:extLst>
          </p:nvPr>
        </p:nvGraphicFramePr>
        <p:xfrm>
          <a:off x="679082" y="5581163"/>
          <a:ext cx="2526422" cy="765901"/>
        </p:xfrm>
        <a:graphic>
          <a:graphicData uri="http://schemas.openxmlformats.org/drawingml/2006/table">
            <a:tbl>
              <a:tblPr firstRow="1" bandRow="1">
                <a:tableStyleId>{5C22544A-7EE6-4342-B048-85BDC9FD1C3A}</a:tableStyleId>
              </a:tblPr>
              <a:tblGrid>
                <a:gridCol w="1151206">
                  <a:extLst>
                    <a:ext uri="{9D8B030D-6E8A-4147-A177-3AD203B41FA5}">
                      <a16:colId xmlns:a16="http://schemas.microsoft.com/office/drawing/2014/main" val="2291381467"/>
                    </a:ext>
                  </a:extLst>
                </a:gridCol>
                <a:gridCol w="1375216">
                  <a:extLst>
                    <a:ext uri="{9D8B030D-6E8A-4147-A177-3AD203B41FA5}">
                      <a16:colId xmlns:a16="http://schemas.microsoft.com/office/drawing/2014/main" val="485082001"/>
                    </a:ext>
                  </a:extLst>
                </a:gridCol>
              </a:tblGrid>
              <a:tr h="255029">
                <a:tc>
                  <a:txBody>
                    <a:bodyPr/>
                    <a:lstStyle/>
                    <a:p>
                      <a:pPr algn="ctr"/>
                      <a:r>
                        <a:rPr kumimoji="1" lang="ja-JP" altLang="en-US" sz="1200" b="0" dirty="0" smtClean="0">
                          <a:latin typeface="UD デジタル 教科書体 NK-R" panose="02020400000000000000" pitchFamily="18" charset="-128"/>
                          <a:ea typeface="UD デジタル 教科書体 NK-R" panose="02020400000000000000" pitchFamily="18" charset="-128"/>
                        </a:rPr>
                        <a:t>実施期間</a:t>
                      </a:r>
                      <a:endParaRPr kumimoji="1" lang="ja-JP" altLang="en-US" sz="1200" b="0" dirty="0">
                        <a:latin typeface="UD デジタル 教科書体 NK-R" panose="02020400000000000000" pitchFamily="18" charset="-128"/>
                        <a:ea typeface="UD デジタル 教科書体 NK-R" panose="02020400000000000000" pitchFamily="18" charset="-128"/>
                      </a:endParaRPr>
                    </a:p>
                  </a:txBody>
                  <a:tcPr marL="32651" marR="32651" marT="16326" marB="16326" anchor="ctr"/>
                </a:tc>
                <a:tc>
                  <a:txBody>
                    <a:bodyPr/>
                    <a:lstStyle/>
                    <a:p>
                      <a:pPr algn="ctr"/>
                      <a:r>
                        <a:rPr kumimoji="1" lang="ja-JP" altLang="en-US" sz="1200" b="0" dirty="0" smtClean="0">
                          <a:latin typeface="UD デジタル 教科書体 NK-R" panose="02020400000000000000" pitchFamily="18" charset="-128"/>
                          <a:ea typeface="UD デジタル 教科書体 NK-R" panose="02020400000000000000" pitchFamily="18" charset="-128"/>
                        </a:rPr>
                        <a:t>エリア</a:t>
                      </a:r>
                      <a:endParaRPr kumimoji="1" lang="ja-JP" altLang="en-US" sz="1200" b="0" dirty="0">
                        <a:latin typeface="UD デジタル 教科書体 NK-R" panose="02020400000000000000" pitchFamily="18" charset="-128"/>
                        <a:ea typeface="UD デジタル 教科書体 NK-R" panose="02020400000000000000" pitchFamily="18" charset="-128"/>
                      </a:endParaRPr>
                    </a:p>
                  </a:txBody>
                  <a:tcPr marL="32651" marR="32651" marT="16326" marB="16326" anchor="ctr"/>
                </a:tc>
                <a:extLst>
                  <a:ext uri="{0D108BD9-81ED-4DB2-BD59-A6C34878D82A}">
                    <a16:rowId xmlns:a16="http://schemas.microsoft.com/office/drawing/2014/main" val="229936457"/>
                  </a:ext>
                </a:extLst>
              </a:tr>
              <a:tr h="255436">
                <a:tc>
                  <a:txBody>
                    <a:bodyPr/>
                    <a:lstStyle/>
                    <a:p>
                      <a:pPr algn="l"/>
                      <a:r>
                        <a:rPr kumimoji="1" lang="ja-JP" altLang="en-US" sz="1050" b="0" dirty="0" smtClean="0">
                          <a:latin typeface="UD デジタル 教科書体 NK-R" panose="02020400000000000000" pitchFamily="18" charset="-128"/>
                          <a:ea typeface="UD デジタル 教科書体 NK-R" panose="02020400000000000000" pitchFamily="18" charset="-128"/>
                        </a:rPr>
                        <a:t>　</a:t>
                      </a:r>
                      <a:r>
                        <a:rPr kumimoji="1" lang="en-US" altLang="ja-JP" sz="1050" b="0" dirty="0" smtClean="0">
                          <a:latin typeface="UD デジタル 教科書体 NK-R" panose="02020400000000000000" pitchFamily="18" charset="-128"/>
                          <a:ea typeface="UD デジタル 教科書体 NK-R" panose="02020400000000000000" pitchFamily="18" charset="-128"/>
                        </a:rPr>
                        <a:t>11/27</a:t>
                      </a:r>
                      <a:r>
                        <a:rPr kumimoji="1" lang="ja-JP" altLang="en-US" sz="1050" b="0" dirty="0" smtClean="0">
                          <a:latin typeface="UD デジタル 教科書体 NK-R" panose="02020400000000000000" pitchFamily="18" charset="-128"/>
                          <a:ea typeface="UD デジタル 教科書体 NK-R" panose="02020400000000000000" pitchFamily="18" charset="-128"/>
                        </a:rPr>
                        <a:t>～</a:t>
                      </a:r>
                      <a:r>
                        <a:rPr kumimoji="1" lang="en-US" altLang="ja-JP" sz="1050" b="0" dirty="0" smtClean="0">
                          <a:latin typeface="UD デジタル 教科書体 NK-R" panose="02020400000000000000" pitchFamily="18" charset="-128"/>
                          <a:ea typeface="UD デジタル 教科書体 NK-R" panose="02020400000000000000" pitchFamily="18" charset="-128"/>
                        </a:rPr>
                        <a:t>12/15</a:t>
                      </a:r>
                      <a:endParaRPr kumimoji="1" lang="ja-JP" altLang="en-US" sz="1050" b="0" dirty="0">
                        <a:latin typeface="UD デジタル 教科書体 NK-R" panose="02020400000000000000" pitchFamily="18" charset="-128"/>
                        <a:ea typeface="UD デジタル 教科書体 NK-R" panose="02020400000000000000" pitchFamily="18" charset="-128"/>
                      </a:endParaRPr>
                    </a:p>
                  </a:txBody>
                  <a:tcPr marL="32651" marR="32651" marT="16326" marB="16326" anchor="ctr"/>
                </a:tc>
                <a:tc>
                  <a:txBody>
                    <a:bodyPr/>
                    <a:lstStyle/>
                    <a:p>
                      <a:r>
                        <a:rPr kumimoji="1" lang="ja-JP" altLang="en-US" sz="1050" b="0" dirty="0" smtClean="0">
                          <a:latin typeface="UD デジタル 教科書体 NK-R" panose="02020400000000000000" pitchFamily="18" charset="-128"/>
                          <a:ea typeface="UD デジタル 教科書体 NK-R" panose="02020400000000000000" pitchFamily="18" charset="-128"/>
                        </a:rPr>
                        <a:t>大阪市北区・中央区</a:t>
                      </a:r>
                      <a:endParaRPr kumimoji="1" lang="ja-JP" altLang="en-US" sz="1050" b="0" dirty="0">
                        <a:latin typeface="UD デジタル 教科書体 NK-R" panose="02020400000000000000" pitchFamily="18" charset="-128"/>
                        <a:ea typeface="UD デジタル 教科書体 NK-R" panose="02020400000000000000" pitchFamily="18" charset="-128"/>
                      </a:endParaRPr>
                    </a:p>
                  </a:txBody>
                  <a:tcPr marL="32651" marR="32651" marT="16326" marB="16326" anchor="ctr"/>
                </a:tc>
                <a:extLst>
                  <a:ext uri="{0D108BD9-81ED-4DB2-BD59-A6C34878D82A}">
                    <a16:rowId xmlns:a16="http://schemas.microsoft.com/office/drawing/2014/main" val="2148616446"/>
                  </a:ext>
                </a:extLst>
              </a:tr>
              <a:tr h="255436">
                <a:tc>
                  <a:txBody>
                    <a:bodyPr/>
                    <a:lstStyle/>
                    <a:p>
                      <a:r>
                        <a:rPr kumimoji="1" lang="ja-JP" altLang="en-US" sz="1050" b="0" dirty="0" smtClean="0">
                          <a:latin typeface="UD デジタル 教科書体 NK-R" panose="02020400000000000000" pitchFamily="18" charset="-128"/>
                          <a:ea typeface="UD デジタル 教科書体 NK-R" panose="02020400000000000000" pitchFamily="18" charset="-128"/>
                        </a:rPr>
                        <a:t>　</a:t>
                      </a:r>
                      <a:r>
                        <a:rPr kumimoji="1" lang="en-US" altLang="ja-JP" sz="1050" b="0" dirty="0" smtClean="0">
                          <a:latin typeface="UD デジタル 教科書体 NK-R" panose="02020400000000000000" pitchFamily="18" charset="-128"/>
                          <a:ea typeface="UD デジタル 教科書体 NK-R" panose="02020400000000000000" pitchFamily="18" charset="-128"/>
                        </a:rPr>
                        <a:t>12/16</a:t>
                      </a:r>
                      <a:r>
                        <a:rPr kumimoji="1" lang="ja-JP" altLang="en-US" sz="1050" b="0" dirty="0" smtClean="0">
                          <a:latin typeface="UD デジタル 教科書体 NK-R" panose="02020400000000000000" pitchFamily="18" charset="-128"/>
                          <a:ea typeface="UD デジタル 教科書体 NK-R" panose="02020400000000000000" pitchFamily="18" charset="-128"/>
                        </a:rPr>
                        <a:t>～　 </a:t>
                      </a:r>
                      <a:r>
                        <a:rPr kumimoji="1" lang="en-US" altLang="ja-JP" sz="1050" b="0" dirty="0" smtClean="0">
                          <a:latin typeface="UD デジタル 教科書体 NK-R" panose="02020400000000000000" pitchFamily="18" charset="-128"/>
                          <a:ea typeface="UD デジタル 教科書体 NK-R" panose="02020400000000000000" pitchFamily="18" charset="-128"/>
                        </a:rPr>
                        <a:t>1/13</a:t>
                      </a:r>
                      <a:r>
                        <a:rPr kumimoji="1" lang="ja-JP" altLang="en-US" sz="1050" b="0" dirty="0" smtClean="0">
                          <a:latin typeface="UD デジタル 教科書体 NK-R" panose="02020400000000000000" pitchFamily="18" charset="-128"/>
                          <a:ea typeface="UD デジタル 教科書体 NK-R" panose="02020400000000000000" pitchFamily="18" charset="-128"/>
                        </a:rPr>
                        <a:t>　</a:t>
                      </a:r>
                      <a:endParaRPr kumimoji="1" lang="ja-JP" altLang="en-US" sz="1050" b="0" dirty="0">
                        <a:latin typeface="UD デジタル 教科書体 NK-R" panose="02020400000000000000" pitchFamily="18" charset="-128"/>
                        <a:ea typeface="UD デジタル 教科書体 NK-R" panose="02020400000000000000" pitchFamily="18" charset="-128"/>
                      </a:endParaRPr>
                    </a:p>
                  </a:txBody>
                  <a:tcPr marL="32651" marR="32651" marT="16326" marB="16326" anchor="ctr"/>
                </a:tc>
                <a:tc>
                  <a:txBody>
                    <a:bodyPr/>
                    <a:lstStyle/>
                    <a:p>
                      <a:r>
                        <a:rPr kumimoji="1" lang="ja-JP" altLang="en-US" sz="1050" b="0" dirty="0" smtClean="0">
                          <a:latin typeface="UD デジタル 教科書体 NK-R" panose="02020400000000000000" pitchFamily="18" charset="-128"/>
                          <a:ea typeface="UD デジタル 教科書体 NK-R" panose="02020400000000000000" pitchFamily="18" charset="-128"/>
                        </a:rPr>
                        <a:t>大阪市内全域</a:t>
                      </a:r>
                      <a:endParaRPr kumimoji="1" lang="ja-JP" altLang="en-US" sz="1050" b="0" dirty="0">
                        <a:latin typeface="UD デジタル 教科書体 NK-R" panose="02020400000000000000" pitchFamily="18" charset="-128"/>
                        <a:ea typeface="UD デジタル 教科書体 NK-R" panose="02020400000000000000" pitchFamily="18" charset="-128"/>
                      </a:endParaRPr>
                    </a:p>
                  </a:txBody>
                  <a:tcPr marL="32651" marR="32651" marT="16326" marB="16326" anchor="ctr"/>
                </a:tc>
                <a:extLst>
                  <a:ext uri="{0D108BD9-81ED-4DB2-BD59-A6C34878D82A}">
                    <a16:rowId xmlns:a16="http://schemas.microsoft.com/office/drawing/2014/main" val="905259515"/>
                  </a:ext>
                </a:extLst>
              </a:tr>
            </a:tbl>
          </a:graphicData>
        </a:graphic>
      </p:graphicFrame>
      <p:sp>
        <p:nvSpPr>
          <p:cNvPr id="19" name="正方形/長方形 18"/>
          <p:cNvSpPr/>
          <p:nvPr/>
        </p:nvSpPr>
        <p:spPr>
          <a:xfrm>
            <a:off x="80915" y="0"/>
            <a:ext cx="9768444" cy="497264"/>
          </a:xfrm>
          <a:prstGeom prst="rect">
            <a:avLst/>
          </a:prstGeom>
          <a:solidFill>
            <a:srgbClr val="007FAC"/>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000" b="1" dirty="0" smtClean="0">
                <a:solidFill>
                  <a:schemeClr val="bg1"/>
                </a:solidFill>
                <a:latin typeface="UD デジタル 教科書体 NK-B" panose="02020700000000000000" pitchFamily="18" charset="-128"/>
                <a:ea typeface="UD デジタル 教科書体 NK-B" panose="02020700000000000000" pitchFamily="18" charset="-128"/>
              </a:rPr>
              <a:t>緊急事態措置にかかる取組状況</a:t>
            </a:r>
            <a:endParaRPr lang="en-US" altLang="ja-JP" sz="2000" b="1" dirty="0" smtClean="0">
              <a:solidFill>
                <a:schemeClr val="bg1"/>
              </a:solidFill>
              <a:latin typeface="UD デジタル 教科書体 NK-B" panose="02020700000000000000" pitchFamily="18" charset="-128"/>
              <a:ea typeface="UD デジタル 教科書体 NK-B" panose="02020700000000000000" pitchFamily="18" charset="-128"/>
            </a:endParaRPr>
          </a:p>
        </p:txBody>
      </p:sp>
      <p:sp>
        <p:nvSpPr>
          <p:cNvPr id="24" name="テキスト ボックス 23"/>
          <p:cNvSpPr txBox="1"/>
          <p:nvPr/>
        </p:nvSpPr>
        <p:spPr>
          <a:xfrm>
            <a:off x="8443650" y="101859"/>
            <a:ext cx="1337117" cy="307777"/>
          </a:xfrm>
          <a:prstGeom prst="rect">
            <a:avLst/>
          </a:prstGeom>
          <a:solidFill>
            <a:schemeClr val="bg1"/>
          </a:solidFill>
          <a:ln>
            <a:solidFill>
              <a:schemeClr val="tx1"/>
            </a:solidFill>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dirty="0" smtClean="0">
                <a:solidFill>
                  <a:prstClr val="black"/>
                </a:solidFill>
                <a:latin typeface="游ゴシック" panose="020F0502020204030204"/>
                <a:ea typeface="游ゴシック" panose="020B0400000000000000" pitchFamily="50" charset="-128"/>
              </a:rPr>
              <a:t>資料１ー３</a:t>
            </a:r>
            <a:endParaRPr kumimoji="1" lang="ja-JP" altLang="en-US" sz="14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endParaRPr>
          </a:p>
        </p:txBody>
      </p:sp>
      <p:graphicFrame>
        <p:nvGraphicFramePr>
          <p:cNvPr id="25" name="表 24"/>
          <p:cNvGraphicFramePr>
            <a:graphicFrameLocks noGrp="1"/>
          </p:cNvGraphicFramePr>
          <p:nvPr>
            <p:extLst>
              <p:ext uri="{D42A27DB-BD31-4B8C-83A1-F6EECF244321}">
                <p14:modId xmlns:p14="http://schemas.microsoft.com/office/powerpoint/2010/main" val="1693649746"/>
              </p:ext>
            </p:extLst>
          </p:nvPr>
        </p:nvGraphicFramePr>
        <p:xfrm>
          <a:off x="3442837" y="5572450"/>
          <a:ext cx="6337929" cy="1218313"/>
        </p:xfrm>
        <a:graphic>
          <a:graphicData uri="http://schemas.openxmlformats.org/drawingml/2006/table">
            <a:tbl>
              <a:tblPr firstRow="1" bandRow="1">
                <a:tableStyleId>{5C22544A-7EE6-4342-B048-85BDC9FD1C3A}</a:tableStyleId>
              </a:tblPr>
              <a:tblGrid>
                <a:gridCol w="2249419">
                  <a:extLst>
                    <a:ext uri="{9D8B030D-6E8A-4147-A177-3AD203B41FA5}">
                      <a16:colId xmlns:a16="http://schemas.microsoft.com/office/drawing/2014/main" val="4261172245"/>
                    </a:ext>
                  </a:extLst>
                </a:gridCol>
                <a:gridCol w="827287">
                  <a:extLst>
                    <a:ext uri="{9D8B030D-6E8A-4147-A177-3AD203B41FA5}">
                      <a16:colId xmlns:a16="http://schemas.microsoft.com/office/drawing/2014/main" val="4145682997"/>
                    </a:ext>
                  </a:extLst>
                </a:gridCol>
                <a:gridCol w="1547977">
                  <a:extLst>
                    <a:ext uri="{9D8B030D-6E8A-4147-A177-3AD203B41FA5}">
                      <a16:colId xmlns:a16="http://schemas.microsoft.com/office/drawing/2014/main" val="967108586"/>
                    </a:ext>
                  </a:extLst>
                </a:gridCol>
                <a:gridCol w="1713246">
                  <a:extLst>
                    <a:ext uri="{9D8B030D-6E8A-4147-A177-3AD203B41FA5}">
                      <a16:colId xmlns:a16="http://schemas.microsoft.com/office/drawing/2014/main" val="3065151306"/>
                    </a:ext>
                  </a:extLst>
                </a:gridCol>
              </a:tblGrid>
              <a:tr h="266293">
                <a:tc gridSpan="4">
                  <a:txBody>
                    <a:bodyPr/>
                    <a:lstStyle/>
                    <a:p>
                      <a:pPr algn="ctr"/>
                      <a:r>
                        <a:rPr kumimoji="1" lang="ja-JP" altLang="en-US" sz="1200" b="0" dirty="0" smtClean="0">
                          <a:latin typeface="UD デジタル 教科書体 NK-R" panose="02020400000000000000" pitchFamily="18" charset="-128"/>
                          <a:ea typeface="UD デジタル 教科書体 NK-R" panose="02020400000000000000" pitchFamily="18" charset="-128"/>
                        </a:rPr>
                        <a:t>時短協力状況</a:t>
                      </a:r>
                      <a:endParaRPr kumimoji="1" lang="ja-JP" altLang="en-US" sz="1200" b="0" dirty="0">
                        <a:latin typeface="UD デジタル 教科書体 NK-R" panose="02020400000000000000" pitchFamily="18" charset="-128"/>
                        <a:ea typeface="UD デジタル 教科書体 NK-R" panose="02020400000000000000" pitchFamily="18" charset="-128"/>
                      </a:endParaRPr>
                    </a:p>
                  </a:txBody>
                  <a:tcPr marL="20160" marR="20160" marT="10080" marB="10080" anchor="ctr"/>
                </a:tc>
                <a:tc hMerge="1">
                  <a:txBody>
                    <a:bodyPr/>
                    <a:lstStyle/>
                    <a:p>
                      <a:endParaRPr kumimoji="1" lang="ja-JP" altLang="en-US" sz="1100" b="0" dirty="0"/>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259712456"/>
                  </a:ext>
                </a:extLst>
              </a:tr>
              <a:tr h="101351">
                <a:tc>
                  <a:txBody>
                    <a:bodyPr/>
                    <a:lstStyle/>
                    <a:p>
                      <a:endParaRPr kumimoji="1" lang="ja-JP" altLang="en-US" sz="1050" b="0" dirty="0">
                        <a:latin typeface="UD デジタル 教科書体 NK-R" panose="02020400000000000000" pitchFamily="18" charset="-128"/>
                        <a:ea typeface="UD デジタル 教科書体 NK-R" panose="02020400000000000000" pitchFamily="18" charset="-128"/>
                      </a:endParaRPr>
                    </a:p>
                  </a:txBody>
                  <a:tcPr marL="20160" marR="20160" marT="10080" marB="10080" anchor="ctr"/>
                </a:tc>
                <a:tc>
                  <a:txBody>
                    <a:bodyPr/>
                    <a:lstStyle/>
                    <a:p>
                      <a:pPr algn="ctr"/>
                      <a:r>
                        <a:rPr kumimoji="1" lang="ja-JP" altLang="en-US" sz="1050" b="0" dirty="0" smtClean="0">
                          <a:latin typeface="UD デジタル 教科書体 NK-R" panose="02020400000000000000" pitchFamily="18" charset="-128"/>
                          <a:ea typeface="UD デジタル 教科書体 NK-R" panose="02020400000000000000" pitchFamily="18" charset="-128"/>
                        </a:rPr>
                        <a:t>エリア</a:t>
                      </a:r>
                      <a:endParaRPr kumimoji="1" lang="ja-JP" altLang="en-US" sz="1050" b="0" dirty="0">
                        <a:latin typeface="UD デジタル 教科書体 NK-R" panose="02020400000000000000" pitchFamily="18" charset="-128"/>
                        <a:ea typeface="UD デジタル 教科書体 NK-R" panose="02020400000000000000" pitchFamily="18" charset="-128"/>
                      </a:endParaRPr>
                    </a:p>
                  </a:txBody>
                  <a:tcPr marL="20160" marR="20160" marT="10080" marB="1008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b="0" dirty="0" smtClean="0">
                          <a:latin typeface="UD デジタル 教科書体 NK-R" panose="02020400000000000000" pitchFamily="18" charset="-128"/>
                          <a:ea typeface="UD デジタル 教科書体 NK-R" panose="02020400000000000000" pitchFamily="18" charset="-128"/>
                        </a:rPr>
                        <a:t>営業前聞き取り</a:t>
                      </a:r>
                      <a:endParaRPr kumimoji="1" lang="ja-JP" altLang="en-US" sz="1050" b="0" dirty="0">
                        <a:latin typeface="UD デジタル 教科書体 NK-R" panose="02020400000000000000" pitchFamily="18" charset="-128"/>
                        <a:ea typeface="UD デジタル 教科書体 NK-R" panose="02020400000000000000" pitchFamily="18" charset="-128"/>
                      </a:endParaRPr>
                    </a:p>
                  </a:txBody>
                  <a:tcPr marL="20160" marR="20160" marT="10080" marB="1008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b="0" dirty="0" smtClean="0">
                          <a:latin typeface="UD デジタル 教科書体 NK-R" panose="02020400000000000000" pitchFamily="18" charset="-128"/>
                          <a:ea typeface="UD デジタル 教科書体 NK-R" panose="02020400000000000000" pitchFamily="18" charset="-128"/>
                        </a:rPr>
                        <a:t>夜間見回り</a:t>
                      </a:r>
                      <a:endParaRPr kumimoji="1" lang="ja-JP" altLang="en-US" sz="1050" b="0" dirty="0">
                        <a:latin typeface="UD デジタル 教科書体 NK-R" panose="02020400000000000000" pitchFamily="18" charset="-128"/>
                        <a:ea typeface="UD デジタル 教科書体 NK-R" panose="02020400000000000000" pitchFamily="18" charset="-128"/>
                      </a:endParaRPr>
                    </a:p>
                  </a:txBody>
                  <a:tcPr marL="20160" marR="20160" marT="10080" marB="10080" anchor="ctr"/>
                </a:tc>
                <a:extLst>
                  <a:ext uri="{0D108BD9-81ED-4DB2-BD59-A6C34878D82A}">
                    <a16:rowId xmlns:a16="http://schemas.microsoft.com/office/drawing/2014/main" val="919942596"/>
                  </a:ext>
                </a:extLst>
              </a:tr>
              <a:tr h="19136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dirty="0" smtClean="0">
                          <a:solidFill>
                            <a:schemeClr val="tx1"/>
                          </a:solidFill>
                          <a:latin typeface="UD デジタル 教科書体 NK-R" panose="02020400000000000000" pitchFamily="18" charset="-128"/>
                          <a:ea typeface="UD デジタル 教科書体 NK-R" panose="02020400000000000000" pitchFamily="18" charset="-128"/>
                        </a:rPr>
                        <a:t>ステッカー登録店舗を確認</a:t>
                      </a:r>
                      <a:endParaRPr kumimoji="1" lang="en-US" altLang="ja-JP" sz="1200" b="0" dirty="0" smtClean="0">
                        <a:solidFill>
                          <a:schemeClr val="tx1"/>
                        </a:solidFill>
                        <a:latin typeface="UD デジタル 教科書体 NK-R" panose="02020400000000000000" pitchFamily="18" charset="-128"/>
                        <a:ea typeface="UD デジタル 教科書体 NK-R" panose="02020400000000000000" pitchFamily="18"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dirty="0" smtClean="0">
                          <a:solidFill>
                            <a:schemeClr val="tx1"/>
                          </a:solidFill>
                          <a:latin typeface="UD デジタル 教科書体 NK-R" panose="02020400000000000000" pitchFamily="18" charset="-128"/>
                          <a:ea typeface="UD デジタル 教科書体 NK-R" panose="02020400000000000000" pitchFamily="18" charset="-128"/>
                        </a:rPr>
                        <a:t>（</a:t>
                      </a:r>
                      <a:r>
                        <a:rPr kumimoji="1" lang="en-US" altLang="ja-JP" sz="1200" b="0" dirty="0" smtClean="0">
                          <a:solidFill>
                            <a:schemeClr val="tx1"/>
                          </a:solidFill>
                          <a:latin typeface="UD デジタル 教科書体 NK-R" panose="02020400000000000000" pitchFamily="18" charset="-128"/>
                          <a:ea typeface="UD デジタル 教科書体 NK-R" panose="02020400000000000000" pitchFamily="18" charset="-128"/>
                        </a:rPr>
                        <a:t>3,</a:t>
                      </a:r>
                      <a:r>
                        <a:rPr kumimoji="1" lang="ja-JP" altLang="en-US" sz="1200" b="0" dirty="0" smtClean="0">
                          <a:solidFill>
                            <a:schemeClr val="tx1"/>
                          </a:solidFill>
                          <a:latin typeface="UD デジタル 教科書体 NK-R" panose="02020400000000000000" pitchFamily="18" charset="-128"/>
                          <a:ea typeface="UD デジタル 教科書体 NK-R" panose="02020400000000000000" pitchFamily="18" charset="-128"/>
                        </a:rPr>
                        <a:t>１２４店舗）</a:t>
                      </a:r>
                      <a:endParaRPr kumimoji="1" lang="ja-JP" altLang="en-US" sz="1200" dirty="0">
                        <a:solidFill>
                          <a:schemeClr val="tx1"/>
                        </a:solidFill>
                      </a:endParaRPr>
                    </a:p>
                  </a:txBody>
                  <a:tcPr marL="20160" marR="20160" marT="10080" marB="10080" anchor="ctr"/>
                </a:tc>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dirty="0" smtClean="0">
                          <a:solidFill>
                            <a:schemeClr val="tx1"/>
                          </a:solidFill>
                          <a:latin typeface="UD デジタル 教科書体 NK-R" panose="02020400000000000000" pitchFamily="18" charset="-128"/>
                          <a:ea typeface="UD デジタル 教科書体 NK-R" panose="02020400000000000000" pitchFamily="18" charset="-128"/>
                        </a:rPr>
                        <a:t>大阪市内</a:t>
                      </a:r>
                      <a:endParaRPr kumimoji="1" lang="en-US" altLang="ja-JP" sz="1200" b="0" dirty="0" smtClean="0">
                        <a:solidFill>
                          <a:schemeClr val="tx1"/>
                        </a:solidFill>
                        <a:latin typeface="UD デジタル 教科書体 NK-R" panose="02020400000000000000" pitchFamily="18" charset="-128"/>
                        <a:ea typeface="UD デジタル 教科書体 NK-R" panose="02020400000000000000" pitchFamily="18"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dirty="0" smtClean="0">
                          <a:solidFill>
                            <a:schemeClr val="tx1"/>
                          </a:solidFill>
                          <a:latin typeface="UD デジタル 教科書体 NK-R" panose="02020400000000000000" pitchFamily="18" charset="-128"/>
                          <a:ea typeface="UD デジタル 教科書体 NK-R" panose="02020400000000000000" pitchFamily="18" charset="-128"/>
                        </a:rPr>
                        <a:t>全域</a:t>
                      </a:r>
                      <a:endParaRPr kumimoji="1" lang="ja-JP" altLang="en-US" sz="1200" b="0" dirty="0">
                        <a:solidFill>
                          <a:schemeClr val="tx1"/>
                        </a:solidFill>
                        <a:latin typeface="UD デジタル 教科書体 NK-R" panose="02020400000000000000" pitchFamily="18" charset="-128"/>
                        <a:ea typeface="UD デジタル 教科書体 NK-R" panose="02020400000000000000" pitchFamily="18" charset="-128"/>
                      </a:endParaRPr>
                    </a:p>
                  </a:txBody>
                  <a:tcPr marL="20160" marR="20160" marT="10080" marB="1008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200" b="0" u="none" dirty="0" smtClean="0">
                          <a:solidFill>
                            <a:schemeClr val="tx1"/>
                          </a:solidFill>
                          <a:latin typeface="UD デジタル 教科書体 NK-R" panose="02020400000000000000" pitchFamily="18" charset="-128"/>
                          <a:ea typeface="UD デジタル 教科書体 NK-R" panose="02020400000000000000" pitchFamily="18" charset="-128"/>
                        </a:rPr>
                        <a:t>　</a:t>
                      </a:r>
                      <a:r>
                        <a:rPr lang="en-US" altLang="ja-JP" sz="1200" b="0" u="none" dirty="0" smtClean="0">
                          <a:solidFill>
                            <a:schemeClr val="tx1"/>
                          </a:solidFill>
                          <a:latin typeface="UD デジタル 教科書体 NK-R" panose="02020400000000000000" pitchFamily="18" charset="-128"/>
                          <a:ea typeface="UD デジタル 教科書体 NK-R" panose="02020400000000000000" pitchFamily="18" charset="-128"/>
                        </a:rPr>
                        <a:t>97</a:t>
                      </a:r>
                      <a:r>
                        <a:rPr lang="ja-JP" altLang="en-US" sz="1200" b="0" u="none" dirty="0" smtClean="0">
                          <a:solidFill>
                            <a:schemeClr val="tx1"/>
                          </a:solidFill>
                          <a:latin typeface="UD デジタル 教科書体 NK-R" panose="02020400000000000000" pitchFamily="18" charset="-128"/>
                          <a:ea typeface="UD デジタル 教科書体 NK-R" panose="02020400000000000000" pitchFamily="18" charset="-128"/>
                        </a:rPr>
                        <a:t>％が協力</a:t>
                      </a:r>
                      <a:endParaRPr lang="en-US" altLang="ja-JP" sz="1200" b="0" u="none" dirty="0" smtClean="0">
                        <a:solidFill>
                          <a:schemeClr val="tx1"/>
                        </a:solidFill>
                        <a:latin typeface="UD デジタル 教科書体 NK-R" panose="02020400000000000000" pitchFamily="18" charset="-128"/>
                        <a:ea typeface="UD デジタル 教科書体 NK-R" panose="02020400000000000000" pitchFamily="18"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200" b="0" u="none" dirty="0" smtClean="0">
                          <a:solidFill>
                            <a:schemeClr val="tx1"/>
                          </a:solidFill>
                          <a:latin typeface="UD デジタル 教科書体 NK-R" panose="02020400000000000000" pitchFamily="18" charset="-128"/>
                          <a:ea typeface="UD デジタル 教科書体 NK-R" panose="02020400000000000000" pitchFamily="18" charset="-128"/>
                        </a:rPr>
                        <a:t>（７１７</a:t>
                      </a:r>
                      <a:r>
                        <a:rPr lang="en-US" altLang="ja-JP" sz="1200" b="0" u="none" dirty="0" smtClean="0">
                          <a:solidFill>
                            <a:schemeClr val="tx1"/>
                          </a:solidFill>
                          <a:latin typeface="UD デジタル 教科書体 NK-R" panose="02020400000000000000" pitchFamily="18" charset="-128"/>
                          <a:ea typeface="UD デジタル 教科書体 NK-R" panose="02020400000000000000" pitchFamily="18" charset="-128"/>
                        </a:rPr>
                        <a:t>/</a:t>
                      </a:r>
                      <a:r>
                        <a:rPr lang="ja-JP" altLang="en-US" sz="1200" b="0" u="none" dirty="0" smtClean="0">
                          <a:solidFill>
                            <a:schemeClr val="tx1"/>
                          </a:solidFill>
                          <a:latin typeface="UD デジタル 教科書体 NK-R" panose="02020400000000000000" pitchFamily="18" charset="-128"/>
                          <a:ea typeface="UD デジタル 教科書体 NK-R" panose="02020400000000000000" pitchFamily="18" charset="-128"/>
                        </a:rPr>
                        <a:t>７３８店舗）</a:t>
                      </a:r>
                      <a:endParaRPr kumimoji="1" lang="ja-JP" altLang="en-US" sz="1200" b="0" u="none" dirty="0" smtClean="0">
                        <a:solidFill>
                          <a:schemeClr val="tx1"/>
                        </a:solidFill>
                        <a:latin typeface="UD デジタル 教科書体 NK-R" panose="02020400000000000000" pitchFamily="18" charset="-128"/>
                        <a:ea typeface="UD デジタル 教科書体 NK-R" panose="02020400000000000000" pitchFamily="18" charset="-128"/>
                      </a:endParaRPr>
                    </a:p>
                  </a:txBody>
                  <a:tcPr marL="20160" marR="20160" marT="10080" marB="1008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200" b="0" u="none" dirty="0" smtClean="0">
                          <a:solidFill>
                            <a:schemeClr val="tx1"/>
                          </a:solidFill>
                          <a:latin typeface="UD デジタル 教科書体 NK-R" panose="02020400000000000000" pitchFamily="18" charset="-128"/>
                          <a:ea typeface="UD デジタル 教科書体 NK-R" panose="02020400000000000000" pitchFamily="18" charset="-128"/>
                        </a:rPr>
                        <a:t>　８９％が協力</a:t>
                      </a:r>
                      <a:endParaRPr lang="en-US" altLang="ja-JP" sz="1200" b="0" u="none" dirty="0" smtClean="0">
                        <a:solidFill>
                          <a:schemeClr val="tx1"/>
                        </a:solidFill>
                        <a:latin typeface="UD デジタル 教科書体 NK-R" panose="02020400000000000000" pitchFamily="18" charset="-128"/>
                        <a:ea typeface="UD デジタル 教科書体 NK-R" panose="02020400000000000000" pitchFamily="18"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200" b="0" u="none" dirty="0" smtClean="0">
                          <a:solidFill>
                            <a:schemeClr val="tx1"/>
                          </a:solidFill>
                          <a:latin typeface="UD デジタル 教科書体 NK-R" panose="02020400000000000000" pitchFamily="18" charset="-128"/>
                          <a:ea typeface="UD デジタル 教科書体 NK-R" panose="02020400000000000000" pitchFamily="18" charset="-128"/>
                        </a:rPr>
                        <a:t>（２</a:t>
                      </a:r>
                      <a:r>
                        <a:rPr lang="en-US" altLang="ja-JP" sz="1200" b="0" u="none" dirty="0" smtClean="0">
                          <a:solidFill>
                            <a:schemeClr val="tx1"/>
                          </a:solidFill>
                          <a:latin typeface="UD デジタル 教科書体 NK-R" panose="02020400000000000000" pitchFamily="18" charset="-128"/>
                          <a:ea typeface="UD デジタル 教科書体 NK-R" panose="02020400000000000000" pitchFamily="18" charset="-128"/>
                        </a:rPr>
                        <a:t>,</a:t>
                      </a:r>
                      <a:r>
                        <a:rPr lang="ja-JP" altLang="en-US" sz="1200" b="0" u="none" dirty="0" smtClean="0">
                          <a:solidFill>
                            <a:schemeClr val="tx1"/>
                          </a:solidFill>
                          <a:latin typeface="UD デジタル 教科書体 NK-R" panose="02020400000000000000" pitchFamily="18" charset="-128"/>
                          <a:ea typeface="UD デジタル 教科書体 NK-R" panose="02020400000000000000" pitchFamily="18" charset="-128"/>
                        </a:rPr>
                        <a:t>１２０</a:t>
                      </a:r>
                      <a:r>
                        <a:rPr lang="en-US" altLang="ja-JP" sz="1200" b="0" u="none" dirty="0" smtClean="0">
                          <a:solidFill>
                            <a:schemeClr val="tx1"/>
                          </a:solidFill>
                          <a:latin typeface="UD デジタル 教科書体 NK-R" panose="02020400000000000000" pitchFamily="18" charset="-128"/>
                          <a:ea typeface="UD デジタル 教科書体 NK-R" panose="02020400000000000000" pitchFamily="18" charset="-128"/>
                        </a:rPr>
                        <a:t>/</a:t>
                      </a:r>
                      <a:r>
                        <a:rPr lang="ja-JP" altLang="en-US" sz="1200" b="0" u="none" dirty="0" smtClean="0">
                          <a:solidFill>
                            <a:schemeClr val="tx1"/>
                          </a:solidFill>
                          <a:latin typeface="UD デジタル 教科書体 NK-R" panose="02020400000000000000" pitchFamily="18" charset="-128"/>
                          <a:ea typeface="UD デジタル 教科書体 NK-R" panose="02020400000000000000" pitchFamily="18" charset="-128"/>
                        </a:rPr>
                        <a:t>２</a:t>
                      </a:r>
                      <a:r>
                        <a:rPr lang="en-US" altLang="ja-JP" sz="1200" b="0" u="none" dirty="0" smtClean="0">
                          <a:solidFill>
                            <a:schemeClr val="tx1"/>
                          </a:solidFill>
                          <a:latin typeface="UD デジタル 教科書体 NK-R" panose="02020400000000000000" pitchFamily="18" charset="-128"/>
                          <a:ea typeface="UD デジタル 教科書体 NK-R" panose="02020400000000000000" pitchFamily="18" charset="-128"/>
                        </a:rPr>
                        <a:t>,</a:t>
                      </a:r>
                      <a:r>
                        <a:rPr lang="ja-JP" altLang="en-US" sz="1200" b="0" u="none" dirty="0" smtClean="0">
                          <a:solidFill>
                            <a:schemeClr val="tx1"/>
                          </a:solidFill>
                          <a:latin typeface="UD デジタル 教科書体 NK-R" panose="02020400000000000000" pitchFamily="18" charset="-128"/>
                          <a:ea typeface="UD デジタル 教科書体 NK-R" panose="02020400000000000000" pitchFamily="18" charset="-128"/>
                        </a:rPr>
                        <a:t>３８６店舗）</a:t>
                      </a:r>
                      <a:endParaRPr kumimoji="1" lang="ja-JP" altLang="en-US" sz="1200" b="0" u="none" dirty="0" smtClean="0">
                        <a:solidFill>
                          <a:schemeClr val="tx1"/>
                        </a:solidFill>
                        <a:latin typeface="UD デジタル 教科書体 NK-R" panose="02020400000000000000" pitchFamily="18" charset="-128"/>
                        <a:ea typeface="UD デジタル 教科書体 NK-R" panose="02020400000000000000" pitchFamily="18" charset="-128"/>
                      </a:endParaRPr>
                    </a:p>
                  </a:txBody>
                  <a:tcPr marL="20160" marR="20160" marT="10080" marB="10080" anchor="ctr"/>
                </a:tc>
                <a:extLst>
                  <a:ext uri="{0D108BD9-81ED-4DB2-BD59-A6C34878D82A}">
                    <a16:rowId xmlns:a16="http://schemas.microsoft.com/office/drawing/2014/main" val="3292092173"/>
                  </a:ext>
                </a:extLst>
              </a:tr>
              <a:tr h="191362">
                <a:tc>
                  <a:txBody>
                    <a:bodyPr/>
                    <a:lstStyle/>
                    <a:p>
                      <a:r>
                        <a:rPr kumimoji="1" lang="ja-JP" altLang="en-US" sz="1200" b="0" dirty="0" smtClean="0">
                          <a:solidFill>
                            <a:schemeClr val="tx1"/>
                          </a:solidFill>
                          <a:latin typeface="UD デジタル 教科書体 NK-R" panose="02020400000000000000" pitchFamily="18" charset="-128"/>
                          <a:ea typeface="UD デジタル 教科書体 NK-R" panose="02020400000000000000" pitchFamily="18" charset="-128"/>
                        </a:rPr>
                        <a:t>ステッカー登録店舗以外も</a:t>
                      </a:r>
                      <a:endParaRPr kumimoji="1" lang="en-US" altLang="ja-JP" sz="1200" b="0" dirty="0" smtClean="0">
                        <a:solidFill>
                          <a:schemeClr val="tx1"/>
                        </a:solidFill>
                        <a:latin typeface="UD デジタル 教科書体 NK-R" panose="02020400000000000000" pitchFamily="18" charset="-128"/>
                        <a:ea typeface="UD デジタル 教科書体 NK-R" panose="02020400000000000000" pitchFamily="18" charset="-128"/>
                      </a:endParaRPr>
                    </a:p>
                    <a:p>
                      <a:r>
                        <a:rPr kumimoji="1" lang="ja-JP" altLang="en-US" sz="1200" b="0" dirty="0" smtClean="0">
                          <a:solidFill>
                            <a:schemeClr val="tx1"/>
                          </a:solidFill>
                          <a:latin typeface="UD デジタル 教科書体 NK-R" panose="02020400000000000000" pitchFamily="18" charset="-128"/>
                          <a:ea typeface="UD デジタル 教科書体 NK-R" panose="02020400000000000000" pitchFamily="18" charset="-128"/>
                        </a:rPr>
                        <a:t>含め</a:t>
                      </a:r>
                      <a:r>
                        <a:rPr kumimoji="1" lang="ja-JP" altLang="en-US" sz="1200" b="0" u="none" dirty="0" smtClean="0">
                          <a:solidFill>
                            <a:schemeClr val="tx1"/>
                          </a:solidFill>
                          <a:latin typeface="UD デジタル 教科書体 NK-R" panose="02020400000000000000" pitchFamily="18" charset="-128"/>
                          <a:ea typeface="UD デジタル 教科書体 NK-R" panose="02020400000000000000" pitchFamily="18" charset="-128"/>
                        </a:rPr>
                        <a:t>街の外観を確認</a:t>
                      </a:r>
                    </a:p>
                  </a:txBody>
                  <a:tcPr marL="20160" marR="20160" marT="10080" marB="10080" anchor="ctr"/>
                </a:tc>
                <a:tc vMerge="1">
                  <a:txBody>
                    <a:bodyPr/>
                    <a:lstStyle/>
                    <a:p>
                      <a:pPr algn="ctr"/>
                      <a:endParaRPr kumimoji="1" lang="ja-JP" altLang="en-US" sz="1050" b="0" dirty="0">
                        <a:latin typeface="UD デジタル 教科書体 NK-R" panose="02020400000000000000" pitchFamily="18" charset="-128"/>
                        <a:ea typeface="UD デジタル 教科書体 NK-R" panose="02020400000000000000" pitchFamily="18" charset="-128"/>
                      </a:endParaRPr>
                    </a:p>
                  </a:txBody>
                  <a:tcPr marL="20160" marR="20160" marT="10080" marB="1008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b="0" u="none" dirty="0" smtClean="0">
                          <a:solidFill>
                            <a:schemeClr val="tx1"/>
                          </a:solidFill>
                          <a:latin typeface="UD デジタル 教科書体 NK-R" panose="02020400000000000000" pitchFamily="18" charset="-128"/>
                          <a:ea typeface="UD デジタル 教科書体 NK-R" panose="02020400000000000000" pitchFamily="18" charset="-128"/>
                        </a:rPr>
                        <a:t>―</a:t>
                      </a:r>
                      <a:endParaRPr kumimoji="1" lang="ja-JP" altLang="en-US" sz="1200" b="0" u="none" dirty="0" smtClean="0">
                        <a:solidFill>
                          <a:schemeClr val="tx1"/>
                        </a:solidFill>
                        <a:latin typeface="UD デジタル 教科書体 NK-R" panose="02020400000000000000" pitchFamily="18" charset="-128"/>
                        <a:ea typeface="UD デジタル 教科書体 NK-R" panose="02020400000000000000" pitchFamily="18" charset="-128"/>
                      </a:endParaRPr>
                    </a:p>
                  </a:txBody>
                  <a:tcPr marL="20160" marR="20160" marT="10080" marB="10080" anchor="ctr"/>
                </a:tc>
                <a:tc>
                  <a:txBody>
                    <a:bodyPr/>
                    <a:lstStyle/>
                    <a:p>
                      <a:pPr algn="ctr"/>
                      <a:r>
                        <a:rPr kumimoji="1" lang="ja-JP" altLang="en-US" sz="1200" b="0" u="none" dirty="0" smtClean="0">
                          <a:solidFill>
                            <a:schemeClr val="tx1"/>
                          </a:solidFill>
                          <a:latin typeface="UD デジタル 教科書体 NK-R" panose="02020400000000000000" pitchFamily="18" charset="-128"/>
                          <a:ea typeface="UD デジタル 教科書体 NK-R" panose="02020400000000000000" pitchFamily="18" charset="-128"/>
                        </a:rPr>
                        <a:t>約</a:t>
                      </a:r>
                      <a:r>
                        <a:rPr kumimoji="1" lang="en-US" altLang="ja-JP" sz="1200" b="0" u="none" dirty="0" smtClean="0">
                          <a:solidFill>
                            <a:schemeClr val="tx1"/>
                          </a:solidFill>
                          <a:latin typeface="UD デジタル 教科書体 NK-R" panose="02020400000000000000" pitchFamily="18" charset="-128"/>
                          <a:ea typeface="UD デジタル 教科書体 NK-R" panose="02020400000000000000" pitchFamily="18" charset="-128"/>
                        </a:rPr>
                        <a:t>1,500</a:t>
                      </a:r>
                      <a:r>
                        <a:rPr kumimoji="1" lang="ja-JP" altLang="en-US" sz="1200" b="0" u="none" dirty="0" smtClean="0">
                          <a:solidFill>
                            <a:schemeClr val="tx1"/>
                          </a:solidFill>
                          <a:latin typeface="UD デジタル 教科書体 NK-R" panose="02020400000000000000" pitchFamily="18" charset="-128"/>
                          <a:ea typeface="UD デジタル 教科書体 NK-R" panose="02020400000000000000" pitchFamily="18" charset="-128"/>
                        </a:rPr>
                        <a:t>店舗のうち</a:t>
                      </a:r>
                    </a:p>
                    <a:p>
                      <a:pPr algn="ctr"/>
                      <a:r>
                        <a:rPr kumimoji="1" lang="ja-JP" altLang="en-US" sz="1200" b="0" u="none" dirty="0" smtClean="0">
                          <a:solidFill>
                            <a:schemeClr val="tx1"/>
                          </a:solidFill>
                          <a:latin typeface="UD デジタル 教科書体 NK-R" panose="02020400000000000000" pitchFamily="18" charset="-128"/>
                          <a:ea typeface="UD デジタル 教科書体 NK-R" panose="02020400000000000000" pitchFamily="18" charset="-128"/>
                        </a:rPr>
                        <a:t>概ね８～９割が協力</a:t>
                      </a:r>
                      <a:endParaRPr kumimoji="1" lang="en-US" altLang="ja-JP" sz="1200" b="0" u="none" dirty="0" smtClean="0">
                        <a:solidFill>
                          <a:schemeClr val="tx1"/>
                        </a:solidFill>
                        <a:latin typeface="UD デジタル 教科書体 NK-R" panose="02020400000000000000" pitchFamily="18" charset="-128"/>
                        <a:ea typeface="UD デジタル 教科書体 NK-R" panose="02020400000000000000" pitchFamily="18" charset="-128"/>
                      </a:endParaRPr>
                    </a:p>
                  </a:txBody>
                  <a:tcPr marL="20160" marR="20160" marT="10080" marB="10080" anchor="ctr"/>
                </a:tc>
                <a:extLst>
                  <a:ext uri="{0D108BD9-81ED-4DB2-BD59-A6C34878D82A}">
                    <a16:rowId xmlns:a16="http://schemas.microsoft.com/office/drawing/2014/main" val="2997867365"/>
                  </a:ext>
                </a:extLst>
              </a:tr>
            </a:tbl>
          </a:graphicData>
        </a:graphic>
      </p:graphicFrame>
      <p:sp>
        <p:nvSpPr>
          <p:cNvPr id="30" name="角丸四角形 29"/>
          <p:cNvSpPr/>
          <p:nvPr/>
        </p:nvSpPr>
        <p:spPr>
          <a:xfrm>
            <a:off x="254637" y="3201328"/>
            <a:ext cx="1886555" cy="325290"/>
          </a:xfrm>
          <a:prstGeom prst="roundRect">
            <a:avLst>
              <a:gd name="adj" fmla="val 2313"/>
            </a:avLst>
          </a:prstGeom>
          <a:noFill/>
          <a:ln w="6350">
            <a:noFill/>
          </a:ln>
        </p:spPr>
        <p:style>
          <a:lnRef idx="2">
            <a:schemeClr val="accent1"/>
          </a:lnRef>
          <a:fillRef idx="1">
            <a:schemeClr val="lt1"/>
          </a:fillRef>
          <a:effectRef idx="0">
            <a:schemeClr val="accent1"/>
          </a:effectRef>
          <a:fontRef idx="minor">
            <a:schemeClr val="dk1"/>
          </a:fontRef>
        </p:style>
        <p:txBody>
          <a:bodyPr rtlCol="0" anchor="ctr"/>
          <a:lstStyle/>
          <a:p>
            <a:pPr lvl="0">
              <a:lnSpc>
                <a:spcPts val="2100"/>
              </a:lnSpc>
            </a:pPr>
            <a:r>
              <a:rPr kumimoji="1" lang="ja-JP" altLang="en-US" sz="1400" dirty="0" smtClean="0">
                <a:solidFill>
                  <a:prstClr val="black"/>
                </a:solidFill>
                <a:latin typeface="UD デジタル 教科書体 NK-R" panose="02020400000000000000" pitchFamily="18" charset="-128"/>
                <a:ea typeface="UD デジタル 教科書体 NK-R" panose="02020400000000000000" pitchFamily="18" charset="-128"/>
              </a:rPr>
              <a:t>〇大阪府の取組み</a:t>
            </a:r>
            <a:endParaRPr kumimoji="1" lang="en-US" altLang="ja-JP" sz="1200" dirty="0" smtClean="0">
              <a:solidFill>
                <a:prstClr val="black"/>
              </a:solidFill>
              <a:latin typeface="UD デジタル 教科書体 NK-R" panose="02020400000000000000" pitchFamily="18" charset="-128"/>
              <a:ea typeface="UD デジタル 教科書体 NK-R" panose="02020400000000000000" pitchFamily="18" charset="-128"/>
            </a:endParaRPr>
          </a:p>
        </p:txBody>
      </p:sp>
      <p:sp>
        <p:nvSpPr>
          <p:cNvPr id="40" name="正方形/長方形 39"/>
          <p:cNvSpPr/>
          <p:nvPr/>
        </p:nvSpPr>
        <p:spPr>
          <a:xfrm>
            <a:off x="84781" y="590972"/>
            <a:ext cx="9753135" cy="1454925"/>
          </a:xfrm>
          <a:prstGeom prst="rect">
            <a:avLst/>
          </a:prstGeom>
          <a:noFill/>
          <a:ln>
            <a:solidFill>
              <a:srgbClr val="5B9BD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UD デジタル 教科書体 NK-R" panose="02020400000000000000" pitchFamily="18" charset="-128"/>
              <a:ea typeface="UD デジタル 教科書体 NK-R" panose="02020400000000000000" pitchFamily="18" charset="-128"/>
            </a:endParaRPr>
          </a:p>
        </p:txBody>
      </p:sp>
      <p:sp>
        <p:nvSpPr>
          <p:cNvPr id="49" name="正方形/長方形 48"/>
          <p:cNvSpPr/>
          <p:nvPr/>
        </p:nvSpPr>
        <p:spPr>
          <a:xfrm>
            <a:off x="96223" y="2123004"/>
            <a:ext cx="9753135" cy="4716000"/>
          </a:xfrm>
          <a:prstGeom prst="rect">
            <a:avLst/>
          </a:prstGeom>
          <a:noFill/>
          <a:ln>
            <a:solidFill>
              <a:srgbClr val="5B9BD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UD デジタル 教科書体 NK-R" panose="02020400000000000000" pitchFamily="18" charset="-128"/>
              <a:ea typeface="UD デジタル 教科書体 NK-R" panose="02020400000000000000" pitchFamily="18" charset="-128"/>
            </a:endParaRPr>
          </a:p>
        </p:txBody>
      </p:sp>
      <p:graphicFrame>
        <p:nvGraphicFramePr>
          <p:cNvPr id="18" name="表 17"/>
          <p:cNvGraphicFramePr>
            <a:graphicFrameLocks noGrp="1"/>
          </p:cNvGraphicFramePr>
          <p:nvPr>
            <p:extLst>
              <p:ext uri="{D42A27DB-BD31-4B8C-83A1-F6EECF244321}">
                <p14:modId xmlns:p14="http://schemas.microsoft.com/office/powerpoint/2010/main" val="4057121244"/>
              </p:ext>
            </p:extLst>
          </p:nvPr>
        </p:nvGraphicFramePr>
        <p:xfrm>
          <a:off x="677522" y="4000944"/>
          <a:ext cx="2526422" cy="517299"/>
        </p:xfrm>
        <a:graphic>
          <a:graphicData uri="http://schemas.openxmlformats.org/drawingml/2006/table">
            <a:tbl>
              <a:tblPr firstRow="1" bandRow="1">
                <a:tableStyleId>{5C22544A-7EE6-4342-B048-85BDC9FD1C3A}</a:tableStyleId>
              </a:tblPr>
              <a:tblGrid>
                <a:gridCol w="1151206">
                  <a:extLst>
                    <a:ext uri="{9D8B030D-6E8A-4147-A177-3AD203B41FA5}">
                      <a16:colId xmlns:a16="http://schemas.microsoft.com/office/drawing/2014/main" val="2291381467"/>
                    </a:ext>
                  </a:extLst>
                </a:gridCol>
                <a:gridCol w="1375216">
                  <a:extLst>
                    <a:ext uri="{9D8B030D-6E8A-4147-A177-3AD203B41FA5}">
                      <a16:colId xmlns:a16="http://schemas.microsoft.com/office/drawing/2014/main" val="485082001"/>
                    </a:ext>
                  </a:extLst>
                </a:gridCol>
              </a:tblGrid>
              <a:tr h="265394">
                <a:tc>
                  <a:txBody>
                    <a:bodyPr/>
                    <a:lstStyle/>
                    <a:p>
                      <a:pPr algn="ctr"/>
                      <a:r>
                        <a:rPr kumimoji="1" lang="ja-JP" altLang="en-US" sz="1200" b="0" dirty="0" smtClean="0">
                          <a:latin typeface="UD デジタル 教科書体 NK-R" panose="02020400000000000000" pitchFamily="18" charset="-128"/>
                          <a:ea typeface="UD デジタル 教科書体 NK-R" panose="02020400000000000000" pitchFamily="18" charset="-128"/>
                        </a:rPr>
                        <a:t>実施期間</a:t>
                      </a:r>
                      <a:endParaRPr kumimoji="1" lang="ja-JP" altLang="en-US" sz="1200" b="0" dirty="0">
                        <a:latin typeface="UD デジタル 教科書体 NK-R" panose="02020400000000000000" pitchFamily="18" charset="-128"/>
                        <a:ea typeface="UD デジタル 教科書体 NK-R" panose="02020400000000000000" pitchFamily="18" charset="-128"/>
                      </a:endParaRPr>
                    </a:p>
                  </a:txBody>
                  <a:tcPr marL="32651" marR="32651" marT="16326" marB="16326" anchor="ctr"/>
                </a:tc>
                <a:tc>
                  <a:txBody>
                    <a:bodyPr/>
                    <a:lstStyle/>
                    <a:p>
                      <a:pPr algn="ctr"/>
                      <a:r>
                        <a:rPr kumimoji="1" lang="ja-JP" altLang="en-US" sz="1200" b="0" dirty="0" smtClean="0">
                          <a:latin typeface="UD デジタル 教科書体 NK-R" panose="02020400000000000000" pitchFamily="18" charset="-128"/>
                          <a:ea typeface="UD デジタル 教科書体 NK-R" panose="02020400000000000000" pitchFamily="18" charset="-128"/>
                        </a:rPr>
                        <a:t>エリア</a:t>
                      </a:r>
                      <a:endParaRPr kumimoji="1" lang="ja-JP" altLang="en-US" sz="1200" b="0" dirty="0">
                        <a:latin typeface="UD デジタル 教科書体 NK-R" panose="02020400000000000000" pitchFamily="18" charset="-128"/>
                        <a:ea typeface="UD デジタル 教科書体 NK-R" panose="02020400000000000000" pitchFamily="18" charset="-128"/>
                      </a:endParaRPr>
                    </a:p>
                  </a:txBody>
                  <a:tcPr marL="32651" marR="32651" marT="16326" marB="16326" anchor="ctr"/>
                </a:tc>
                <a:extLst>
                  <a:ext uri="{0D108BD9-81ED-4DB2-BD59-A6C34878D82A}">
                    <a16:rowId xmlns:a16="http://schemas.microsoft.com/office/drawing/2014/main" val="229936457"/>
                  </a:ext>
                </a:extLst>
              </a:tr>
              <a:tr h="251905">
                <a:tc>
                  <a:txBody>
                    <a:bodyPr/>
                    <a:lstStyle/>
                    <a:p>
                      <a:r>
                        <a:rPr kumimoji="1" lang="ja-JP" altLang="en-US" sz="1050" b="0" dirty="0" smtClean="0">
                          <a:latin typeface="UD デジタル 教科書体 NK-R" panose="02020400000000000000" pitchFamily="18" charset="-128"/>
                          <a:ea typeface="UD デジタル 教科書体 NK-R" panose="02020400000000000000" pitchFamily="18" charset="-128"/>
                        </a:rPr>
                        <a:t>　　</a:t>
                      </a:r>
                      <a:r>
                        <a:rPr kumimoji="1" lang="en-US" altLang="ja-JP" sz="1050" b="0" dirty="0" smtClean="0">
                          <a:latin typeface="UD デジタル 教科書体 NK-R" panose="02020400000000000000" pitchFamily="18" charset="-128"/>
                          <a:ea typeface="UD デジタル 教科書体 NK-R" panose="02020400000000000000" pitchFamily="18" charset="-128"/>
                        </a:rPr>
                        <a:t>1/14</a:t>
                      </a:r>
                      <a:r>
                        <a:rPr kumimoji="1" lang="ja-JP" altLang="en-US" sz="1050" b="0" dirty="0" smtClean="0">
                          <a:latin typeface="UD デジタル 教科書体 NK-R" panose="02020400000000000000" pitchFamily="18" charset="-128"/>
                          <a:ea typeface="UD デジタル 教科書体 NK-R" panose="02020400000000000000" pitchFamily="18" charset="-128"/>
                        </a:rPr>
                        <a:t>～</a:t>
                      </a:r>
                      <a:endParaRPr kumimoji="1" lang="ja-JP" altLang="en-US" sz="1050" b="0" dirty="0">
                        <a:latin typeface="UD デジタル 教科書体 NK-R" panose="02020400000000000000" pitchFamily="18" charset="-128"/>
                        <a:ea typeface="UD デジタル 教科書体 NK-R" panose="02020400000000000000" pitchFamily="18" charset="-128"/>
                      </a:endParaRPr>
                    </a:p>
                  </a:txBody>
                  <a:tcPr marL="32651" marR="32651" marT="16326" marB="16326"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dirty="0" smtClean="0">
                          <a:latin typeface="UD デジタル 教科書体 NK-R" panose="02020400000000000000" pitchFamily="18" charset="-128"/>
                          <a:ea typeface="UD デジタル 教科書体 NK-R" panose="02020400000000000000" pitchFamily="18" charset="-128"/>
                        </a:rPr>
                        <a:t>大阪府内全域</a:t>
                      </a:r>
                      <a:endParaRPr kumimoji="1" lang="ja-JP" altLang="en-US" sz="1050" b="0" dirty="0">
                        <a:latin typeface="UD デジタル 教科書体 NK-R" panose="02020400000000000000" pitchFamily="18" charset="-128"/>
                        <a:ea typeface="UD デジタル 教科書体 NK-R" panose="02020400000000000000" pitchFamily="18" charset="-128"/>
                      </a:endParaRPr>
                    </a:p>
                  </a:txBody>
                  <a:tcPr marL="32651" marR="32651" marT="16326" marB="16326" anchor="ctr"/>
                </a:tc>
                <a:extLst>
                  <a:ext uri="{0D108BD9-81ED-4DB2-BD59-A6C34878D82A}">
                    <a16:rowId xmlns:a16="http://schemas.microsoft.com/office/drawing/2014/main" val="2148616446"/>
                  </a:ext>
                </a:extLst>
              </a:tr>
            </a:tbl>
          </a:graphicData>
        </a:graphic>
      </p:graphicFrame>
      <p:sp>
        <p:nvSpPr>
          <p:cNvPr id="28" name="角丸四角形 27"/>
          <p:cNvSpPr/>
          <p:nvPr/>
        </p:nvSpPr>
        <p:spPr>
          <a:xfrm>
            <a:off x="489429" y="5314571"/>
            <a:ext cx="4842449" cy="259491"/>
          </a:xfrm>
          <a:prstGeom prst="roundRect">
            <a:avLst>
              <a:gd name="adj" fmla="val 2313"/>
            </a:avLst>
          </a:prstGeom>
          <a:noFill/>
          <a:ln w="6350">
            <a:noFill/>
          </a:ln>
        </p:spPr>
        <p:style>
          <a:lnRef idx="2">
            <a:schemeClr val="accent1"/>
          </a:lnRef>
          <a:fillRef idx="1">
            <a:schemeClr val="lt1"/>
          </a:fillRef>
          <a:effectRef idx="0">
            <a:schemeClr val="accent1"/>
          </a:effectRef>
          <a:fontRef idx="minor">
            <a:schemeClr val="dk1"/>
          </a:fontRef>
        </p:style>
        <p:txBody>
          <a:bodyPr rtlCol="0" anchor="ctr"/>
          <a:lstStyle/>
          <a:p>
            <a:pPr lvl="0">
              <a:lnSpc>
                <a:spcPts val="2100"/>
              </a:lnSpc>
            </a:pPr>
            <a:r>
              <a:rPr kumimoji="1" lang="ja-JP" altLang="en-US" sz="1200" dirty="0">
                <a:solidFill>
                  <a:prstClr val="black"/>
                </a:solidFill>
                <a:latin typeface="UD デジタル 教科書体 NK-R" panose="02020400000000000000" pitchFamily="18" charset="-128"/>
                <a:ea typeface="UD デジタル 教科書体 NK-R" panose="02020400000000000000" pitchFamily="18" charset="-128"/>
              </a:rPr>
              <a:t>・</a:t>
            </a:r>
            <a:r>
              <a:rPr kumimoji="1" lang="ja-JP" altLang="en-US" sz="1200" dirty="0" smtClean="0">
                <a:solidFill>
                  <a:prstClr val="black"/>
                </a:solidFill>
                <a:latin typeface="UD デジタル 教科書体 NK-R" panose="02020400000000000000" pitchFamily="18" charset="-128"/>
                <a:ea typeface="UD デジタル 教科書体 NK-R" panose="02020400000000000000" pitchFamily="18" charset="-128"/>
              </a:rPr>
              <a:t>緊急事態宣言前（</a:t>
            </a:r>
            <a:r>
              <a:rPr kumimoji="1" lang="en-US" altLang="ja-JP" sz="1200" dirty="0" smtClean="0">
                <a:solidFill>
                  <a:prstClr val="black"/>
                </a:solidFill>
                <a:latin typeface="UD デジタル 教科書体 NK-R" panose="02020400000000000000" pitchFamily="18" charset="-128"/>
                <a:ea typeface="UD デジタル 教科書体 NK-R" panose="02020400000000000000" pitchFamily="18" charset="-128"/>
              </a:rPr>
              <a:t>11/27</a:t>
            </a:r>
            <a:r>
              <a:rPr kumimoji="1" lang="ja-JP" altLang="en-US" sz="1200" dirty="0" smtClean="0">
                <a:solidFill>
                  <a:prstClr val="black"/>
                </a:solidFill>
                <a:latin typeface="UD デジタル 教科書体 NK-R" panose="02020400000000000000" pitchFamily="18" charset="-128"/>
                <a:ea typeface="UD デジタル 教科書体 NK-R" panose="02020400000000000000" pitchFamily="18" charset="-128"/>
              </a:rPr>
              <a:t>～</a:t>
            </a:r>
            <a:r>
              <a:rPr kumimoji="1" lang="en-US" altLang="ja-JP" sz="1200" dirty="0" smtClean="0">
                <a:solidFill>
                  <a:prstClr val="black"/>
                </a:solidFill>
                <a:latin typeface="UD デジタル 教科書体 NK-R" panose="02020400000000000000" pitchFamily="18" charset="-128"/>
                <a:ea typeface="UD デジタル 教科書体 NK-R" panose="02020400000000000000" pitchFamily="18" charset="-128"/>
              </a:rPr>
              <a:t>1/13</a:t>
            </a:r>
            <a:r>
              <a:rPr kumimoji="1" lang="ja-JP" altLang="en-US" sz="1200" dirty="0">
                <a:solidFill>
                  <a:prstClr val="black"/>
                </a:solidFill>
                <a:latin typeface="UD デジタル 教科書体 NK-R" panose="02020400000000000000" pitchFamily="18" charset="-128"/>
                <a:ea typeface="UD デジタル 教科書体 NK-R" panose="02020400000000000000" pitchFamily="18" charset="-128"/>
              </a:rPr>
              <a:t>）</a:t>
            </a:r>
            <a:endParaRPr kumimoji="1" lang="en-US" altLang="ja-JP" sz="1100" dirty="0">
              <a:solidFill>
                <a:prstClr val="black"/>
              </a:solidFill>
              <a:latin typeface="UD デジタル 教科書体 NK-R" panose="02020400000000000000" pitchFamily="18" charset="-128"/>
              <a:ea typeface="UD デジタル 教科書体 NK-R" panose="02020400000000000000" pitchFamily="18" charset="-128"/>
            </a:endParaRPr>
          </a:p>
        </p:txBody>
      </p:sp>
      <p:sp>
        <p:nvSpPr>
          <p:cNvPr id="31" name="角丸四角形 30"/>
          <p:cNvSpPr/>
          <p:nvPr/>
        </p:nvSpPr>
        <p:spPr>
          <a:xfrm>
            <a:off x="395185" y="3428755"/>
            <a:ext cx="3851932" cy="346574"/>
          </a:xfrm>
          <a:prstGeom prst="roundRect">
            <a:avLst>
              <a:gd name="adj" fmla="val 2313"/>
            </a:avLst>
          </a:prstGeom>
          <a:noFill/>
          <a:ln w="6350">
            <a:noFill/>
          </a:ln>
        </p:spPr>
        <p:style>
          <a:lnRef idx="2">
            <a:schemeClr val="accent1"/>
          </a:lnRef>
          <a:fillRef idx="1">
            <a:schemeClr val="lt1"/>
          </a:fillRef>
          <a:effectRef idx="0">
            <a:schemeClr val="accent1"/>
          </a:effectRef>
          <a:fontRef idx="minor">
            <a:schemeClr val="dk1"/>
          </a:fontRef>
        </p:style>
        <p:txBody>
          <a:bodyPr rtlCol="0" anchor="ctr"/>
          <a:lstStyle/>
          <a:p>
            <a:pPr lvl="0">
              <a:lnSpc>
                <a:spcPts val="2100"/>
              </a:lnSpc>
            </a:pPr>
            <a:r>
              <a:rPr kumimoji="1" lang="ja-JP" altLang="en-US" sz="1200" dirty="0" smtClean="0">
                <a:solidFill>
                  <a:prstClr val="black"/>
                </a:solidFill>
                <a:latin typeface="UD デジタル 教科書体 NK-R" panose="02020400000000000000" pitchFamily="18" charset="-128"/>
                <a:ea typeface="UD デジタル 教科書体 NK-R" panose="02020400000000000000" pitchFamily="18" charset="-128"/>
              </a:rPr>
              <a:t>➤</a:t>
            </a:r>
            <a:r>
              <a:rPr kumimoji="1" lang="ja-JP" altLang="en-US" sz="1200" dirty="0">
                <a:solidFill>
                  <a:prstClr val="black"/>
                </a:solidFill>
                <a:latin typeface="UD デジタル 教科書体 NK-R" panose="02020400000000000000" pitchFamily="18" charset="-128"/>
                <a:ea typeface="UD デジタル 教科書体 NK-R" panose="02020400000000000000" pitchFamily="18" charset="-128"/>
              </a:rPr>
              <a:t>飲食店等に対する営業前の聞き取り及び夜間の</a:t>
            </a:r>
            <a:r>
              <a:rPr kumimoji="1" lang="ja-JP" altLang="en-US" sz="1200" dirty="0" smtClean="0">
                <a:solidFill>
                  <a:prstClr val="black"/>
                </a:solidFill>
                <a:latin typeface="UD デジタル 教科書体 NK-R" panose="02020400000000000000" pitchFamily="18" charset="-128"/>
                <a:ea typeface="UD デジタル 教科書体 NK-R" panose="02020400000000000000" pitchFamily="18" charset="-128"/>
              </a:rPr>
              <a:t>見回り</a:t>
            </a:r>
            <a:endParaRPr kumimoji="1" lang="en-US" altLang="ja-JP" sz="1100" dirty="0">
              <a:solidFill>
                <a:prstClr val="black"/>
              </a:solidFill>
              <a:latin typeface="UD デジタル 教科書体 NK-R" panose="02020400000000000000" pitchFamily="18" charset="-128"/>
              <a:ea typeface="UD デジタル 教科書体 NK-R" panose="02020400000000000000" pitchFamily="18" charset="-128"/>
            </a:endParaRPr>
          </a:p>
        </p:txBody>
      </p:sp>
      <p:graphicFrame>
        <p:nvGraphicFramePr>
          <p:cNvPr id="32" name="表 31"/>
          <p:cNvGraphicFramePr>
            <a:graphicFrameLocks noGrp="1"/>
          </p:cNvGraphicFramePr>
          <p:nvPr>
            <p:extLst>
              <p:ext uri="{D42A27DB-BD31-4B8C-83A1-F6EECF244321}">
                <p14:modId xmlns:p14="http://schemas.microsoft.com/office/powerpoint/2010/main" val="613359732"/>
              </p:ext>
            </p:extLst>
          </p:nvPr>
        </p:nvGraphicFramePr>
        <p:xfrm>
          <a:off x="3442836" y="3999536"/>
          <a:ext cx="6337931" cy="1218313"/>
        </p:xfrm>
        <a:graphic>
          <a:graphicData uri="http://schemas.openxmlformats.org/drawingml/2006/table">
            <a:tbl>
              <a:tblPr firstRow="1" bandRow="1">
                <a:tableStyleId>{5C22544A-7EE6-4342-B048-85BDC9FD1C3A}</a:tableStyleId>
              </a:tblPr>
              <a:tblGrid>
                <a:gridCol w="2256146">
                  <a:extLst>
                    <a:ext uri="{9D8B030D-6E8A-4147-A177-3AD203B41FA5}">
                      <a16:colId xmlns:a16="http://schemas.microsoft.com/office/drawing/2014/main" val="4261172245"/>
                    </a:ext>
                  </a:extLst>
                </a:gridCol>
                <a:gridCol w="817583">
                  <a:extLst>
                    <a:ext uri="{9D8B030D-6E8A-4147-A177-3AD203B41FA5}">
                      <a16:colId xmlns:a16="http://schemas.microsoft.com/office/drawing/2014/main" val="4145682997"/>
                    </a:ext>
                  </a:extLst>
                </a:gridCol>
                <a:gridCol w="1550955">
                  <a:extLst>
                    <a:ext uri="{9D8B030D-6E8A-4147-A177-3AD203B41FA5}">
                      <a16:colId xmlns:a16="http://schemas.microsoft.com/office/drawing/2014/main" val="967108586"/>
                    </a:ext>
                  </a:extLst>
                </a:gridCol>
                <a:gridCol w="1713247">
                  <a:extLst>
                    <a:ext uri="{9D8B030D-6E8A-4147-A177-3AD203B41FA5}">
                      <a16:colId xmlns:a16="http://schemas.microsoft.com/office/drawing/2014/main" val="3065151306"/>
                    </a:ext>
                  </a:extLst>
                </a:gridCol>
              </a:tblGrid>
              <a:tr h="266293">
                <a:tc gridSpan="4">
                  <a:txBody>
                    <a:bodyPr/>
                    <a:lstStyle/>
                    <a:p>
                      <a:pPr algn="ctr"/>
                      <a:r>
                        <a:rPr kumimoji="1" lang="ja-JP" altLang="en-US" sz="1200" b="0" dirty="0" smtClean="0">
                          <a:latin typeface="UD デジタル 教科書体 NK-R" panose="02020400000000000000" pitchFamily="18" charset="-128"/>
                          <a:ea typeface="UD デジタル 教科書体 NK-R" panose="02020400000000000000" pitchFamily="18" charset="-128"/>
                        </a:rPr>
                        <a:t>時短協力状況</a:t>
                      </a:r>
                      <a:endParaRPr kumimoji="1" lang="ja-JP" altLang="en-US" sz="1200" b="0" dirty="0">
                        <a:latin typeface="UD デジタル 教科書体 NK-R" panose="02020400000000000000" pitchFamily="18" charset="-128"/>
                        <a:ea typeface="UD デジタル 教科書体 NK-R" panose="02020400000000000000" pitchFamily="18" charset="-128"/>
                      </a:endParaRPr>
                    </a:p>
                  </a:txBody>
                  <a:tcPr marL="20160" marR="20160" marT="10080" marB="10080" anchor="ctr"/>
                </a:tc>
                <a:tc hMerge="1">
                  <a:txBody>
                    <a:bodyPr/>
                    <a:lstStyle/>
                    <a:p>
                      <a:endParaRPr kumimoji="1" lang="ja-JP" altLang="en-US" sz="1100" b="0" dirty="0"/>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259712456"/>
                  </a:ext>
                </a:extLst>
              </a:tr>
              <a:tr h="101351">
                <a:tc>
                  <a:txBody>
                    <a:bodyPr/>
                    <a:lstStyle/>
                    <a:p>
                      <a:endParaRPr kumimoji="1" lang="ja-JP" altLang="en-US" sz="1050" b="0" dirty="0">
                        <a:latin typeface="UD デジタル 教科書体 NK-R" panose="02020400000000000000" pitchFamily="18" charset="-128"/>
                        <a:ea typeface="UD デジタル 教科書体 NK-R" panose="02020400000000000000" pitchFamily="18" charset="-128"/>
                      </a:endParaRPr>
                    </a:p>
                  </a:txBody>
                  <a:tcPr marL="20160" marR="20160" marT="10080" marB="10080" anchor="ctr"/>
                </a:tc>
                <a:tc>
                  <a:txBody>
                    <a:bodyPr/>
                    <a:lstStyle/>
                    <a:p>
                      <a:pPr algn="ctr"/>
                      <a:r>
                        <a:rPr kumimoji="1" lang="ja-JP" altLang="en-US" sz="1050" b="0" dirty="0" smtClean="0">
                          <a:latin typeface="UD デジタル 教科書体 NK-R" panose="02020400000000000000" pitchFamily="18" charset="-128"/>
                          <a:ea typeface="UD デジタル 教科書体 NK-R" panose="02020400000000000000" pitchFamily="18" charset="-128"/>
                        </a:rPr>
                        <a:t>エリア</a:t>
                      </a:r>
                      <a:endParaRPr kumimoji="1" lang="ja-JP" altLang="en-US" sz="1050" b="0" dirty="0">
                        <a:latin typeface="UD デジタル 教科書体 NK-R" panose="02020400000000000000" pitchFamily="18" charset="-128"/>
                        <a:ea typeface="UD デジタル 教科書体 NK-R" panose="02020400000000000000" pitchFamily="18" charset="-128"/>
                      </a:endParaRPr>
                    </a:p>
                  </a:txBody>
                  <a:tcPr marL="20160" marR="20160" marT="10080" marB="1008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b="0" dirty="0" smtClean="0">
                          <a:latin typeface="UD デジタル 教科書体 NK-R" panose="02020400000000000000" pitchFamily="18" charset="-128"/>
                          <a:ea typeface="UD デジタル 教科書体 NK-R" panose="02020400000000000000" pitchFamily="18" charset="-128"/>
                        </a:rPr>
                        <a:t>営業前聞き取り</a:t>
                      </a:r>
                      <a:endParaRPr kumimoji="1" lang="ja-JP" altLang="en-US" sz="1050" b="0" dirty="0">
                        <a:latin typeface="UD デジタル 教科書体 NK-R" panose="02020400000000000000" pitchFamily="18" charset="-128"/>
                        <a:ea typeface="UD デジタル 教科書体 NK-R" panose="02020400000000000000" pitchFamily="18" charset="-128"/>
                      </a:endParaRPr>
                    </a:p>
                  </a:txBody>
                  <a:tcPr marL="20160" marR="20160" marT="10080" marB="1008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b="0" dirty="0" smtClean="0">
                          <a:latin typeface="UD デジタル 教科書体 NK-R" panose="02020400000000000000" pitchFamily="18" charset="-128"/>
                          <a:ea typeface="UD デジタル 教科書体 NK-R" panose="02020400000000000000" pitchFamily="18" charset="-128"/>
                        </a:rPr>
                        <a:t>夜間見回り</a:t>
                      </a:r>
                      <a:endParaRPr kumimoji="1" lang="ja-JP" altLang="en-US" sz="1050" b="0" dirty="0">
                        <a:latin typeface="UD デジタル 教科書体 NK-R" panose="02020400000000000000" pitchFamily="18" charset="-128"/>
                        <a:ea typeface="UD デジタル 教科書体 NK-R" panose="02020400000000000000" pitchFamily="18" charset="-128"/>
                      </a:endParaRPr>
                    </a:p>
                  </a:txBody>
                  <a:tcPr marL="20160" marR="20160" marT="10080" marB="10080" anchor="ctr"/>
                </a:tc>
                <a:extLst>
                  <a:ext uri="{0D108BD9-81ED-4DB2-BD59-A6C34878D82A}">
                    <a16:rowId xmlns:a16="http://schemas.microsoft.com/office/drawing/2014/main" val="919942596"/>
                  </a:ext>
                </a:extLst>
              </a:tr>
              <a:tr h="19136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dirty="0" smtClean="0">
                          <a:solidFill>
                            <a:schemeClr val="tx1"/>
                          </a:solidFill>
                          <a:latin typeface="UD デジタル 教科書体 NK-R" panose="02020400000000000000" pitchFamily="18" charset="-128"/>
                          <a:ea typeface="UD デジタル 教科書体 NK-R" panose="02020400000000000000" pitchFamily="18" charset="-128"/>
                        </a:rPr>
                        <a:t>ステッカー登録店舗以外も含め店舗を確認（１０</a:t>
                      </a:r>
                      <a:r>
                        <a:rPr kumimoji="1" lang="en-US" altLang="ja-JP" sz="1200" b="0" dirty="0" smtClean="0">
                          <a:solidFill>
                            <a:schemeClr val="tx1"/>
                          </a:solidFill>
                          <a:latin typeface="UD デジタル 教科書体 NK-R" panose="02020400000000000000" pitchFamily="18" charset="-128"/>
                          <a:ea typeface="UD デジタル 教科書体 NK-R" panose="02020400000000000000" pitchFamily="18" charset="-128"/>
                        </a:rPr>
                        <a:t>,</a:t>
                      </a:r>
                      <a:r>
                        <a:rPr kumimoji="1" lang="ja-JP" altLang="en-US" sz="1200" b="0" dirty="0" smtClean="0">
                          <a:solidFill>
                            <a:schemeClr val="tx1"/>
                          </a:solidFill>
                          <a:latin typeface="UD デジタル 教科書体 NK-R" panose="02020400000000000000" pitchFamily="18" charset="-128"/>
                          <a:ea typeface="UD デジタル 教科書体 NK-R" panose="02020400000000000000" pitchFamily="18" charset="-128"/>
                        </a:rPr>
                        <a:t>０２３店舗）</a:t>
                      </a:r>
                      <a:endParaRPr kumimoji="1" lang="ja-JP" altLang="en-US" sz="1200" dirty="0" smtClean="0">
                        <a:solidFill>
                          <a:schemeClr val="tx1"/>
                        </a:solidFill>
                      </a:endParaRPr>
                    </a:p>
                  </a:txBody>
                  <a:tcPr marL="20160" marR="20160" marT="10080" marB="10080" anchor="ctr"/>
                </a:tc>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dirty="0" smtClean="0">
                          <a:latin typeface="UD デジタル 教科書体 NK-R" panose="02020400000000000000" pitchFamily="18" charset="-128"/>
                          <a:ea typeface="UD デジタル 教科書体 NK-R" panose="02020400000000000000" pitchFamily="18" charset="-128"/>
                        </a:rPr>
                        <a:t>大阪府内</a:t>
                      </a:r>
                      <a:endParaRPr kumimoji="1" lang="en-US" altLang="ja-JP" sz="1200" b="0" dirty="0" smtClean="0">
                        <a:latin typeface="UD デジタル 教科書体 NK-R" panose="02020400000000000000" pitchFamily="18" charset="-128"/>
                        <a:ea typeface="UD デジタル 教科書体 NK-R" panose="02020400000000000000" pitchFamily="18"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dirty="0" smtClean="0">
                          <a:latin typeface="UD デジタル 教科書体 NK-R" panose="02020400000000000000" pitchFamily="18" charset="-128"/>
                          <a:ea typeface="UD デジタル 教科書体 NK-R" panose="02020400000000000000" pitchFamily="18" charset="-128"/>
                        </a:rPr>
                        <a:t>全域</a:t>
                      </a:r>
                      <a:endParaRPr kumimoji="1" lang="ja-JP" altLang="en-US" sz="1200" b="0" dirty="0">
                        <a:latin typeface="UD デジタル 教科書体 NK-R" panose="02020400000000000000" pitchFamily="18" charset="-128"/>
                        <a:ea typeface="UD デジタル 教科書体 NK-R" panose="02020400000000000000" pitchFamily="18" charset="-128"/>
                      </a:endParaRPr>
                    </a:p>
                  </a:txBody>
                  <a:tcPr marL="20160" marR="20160" marT="10080" marB="1008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b="0" u="none" dirty="0" smtClean="0">
                          <a:solidFill>
                            <a:schemeClr val="tx1"/>
                          </a:solidFill>
                          <a:latin typeface="UD デジタル 教科書体 NK-R" panose="02020400000000000000" pitchFamily="18" charset="-128"/>
                          <a:ea typeface="UD デジタル 教科書体 NK-R" panose="02020400000000000000" pitchFamily="18" charset="-128"/>
                        </a:rPr>
                        <a:t>―</a:t>
                      </a:r>
                      <a:endParaRPr kumimoji="1" lang="ja-JP" altLang="en-US" sz="1200" b="0" u="none" dirty="0" smtClean="0">
                        <a:solidFill>
                          <a:schemeClr val="tx1"/>
                        </a:solidFill>
                        <a:latin typeface="UD デジタル 教科書体 NK-R" panose="02020400000000000000" pitchFamily="18" charset="-128"/>
                        <a:ea typeface="UD デジタル 教科書体 NK-R" panose="02020400000000000000" pitchFamily="18" charset="-128"/>
                      </a:endParaRPr>
                    </a:p>
                  </a:txBody>
                  <a:tcPr marL="20160" marR="20160" marT="10080" marB="1008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ja-JP" sz="1200" b="0" u="none" dirty="0" smtClean="0">
                          <a:solidFill>
                            <a:schemeClr val="tx1"/>
                          </a:solidFill>
                          <a:latin typeface="UD デジタル 教科書体 NK-R" panose="02020400000000000000" pitchFamily="18" charset="-128"/>
                          <a:ea typeface="UD デジタル 教科書体 NK-R" panose="02020400000000000000" pitchFamily="18" charset="-128"/>
                        </a:rPr>
                        <a:t>9</a:t>
                      </a:r>
                      <a:r>
                        <a:rPr lang="ja-JP" altLang="en-US" sz="1200" b="0" u="none" dirty="0" smtClean="0">
                          <a:solidFill>
                            <a:schemeClr val="tx1"/>
                          </a:solidFill>
                          <a:latin typeface="UD デジタル 教科書体 NK-R" panose="02020400000000000000" pitchFamily="18" charset="-128"/>
                          <a:ea typeface="UD デジタル 教科書体 NK-R" panose="02020400000000000000" pitchFamily="18" charset="-128"/>
                        </a:rPr>
                        <a:t>６％が協力</a:t>
                      </a:r>
                      <a:endParaRPr lang="en-US" altLang="ja-JP" sz="1200" b="0" u="none" dirty="0" smtClean="0">
                        <a:solidFill>
                          <a:schemeClr val="tx1"/>
                        </a:solidFill>
                        <a:latin typeface="UD デジタル 教科書体 NK-R" panose="02020400000000000000" pitchFamily="18" charset="-128"/>
                        <a:ea typeface="UD デジタル 教科書体 NK-R" panose="02020400000000000000" pitchFamily="18"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200" b="0" u="none" dirty="0" smtClean="0">
                          <a:solidFill>
                            <a:schemeClr val="tx1"/>
                          </a:solidFill>
                          <a:latin typeface="UD デジタル 教科書体 NK-R" panose="02020400000000000000" pitchFamily="18" charset="-128"/>
                          <a:ea typeface="UD デジタル 教科書体 NK-R" panose="02020400000000000000" pitchFamily="18" charset="-128"/>
                        </a:rPr>
                        <a:t>（９</a:t>
                      </a:r>
                      <a:r>
                        <a:rPr lang="en-US" altLang="ja-JP" sz="1200" b="0" u="none" dirty="0" smtClean="0">
                          <a:solidFill>
                            <a:schemeClr val="tx1"/>
                          </a:solidFill>
                          <a:latin typeface="UD デジタル 教科書体 NK-R" panose="02020400000000000000" pitchFamily="18" charset="-128"/>
                          <a:ea typeface="UD デジタル 教科書体 NK-R" panose="02020400000000000000" pitchFamily="18" charset="-128"/>
                        </a:rPr>
                        <a:t>,</a:t>
                      </a:r>
                      <a:r>
                        <a:rPr lang="ja-JP" altLang="en-US" sz="1200" b="0" u="none" dirty="0" smtClean="0">
                          <a:solidFill>
                            <a:schemeClr val="tx1"/>
                          </a:solidFill>
                          <a:latin typeface="UD デジタル 教科書体 NK-R" panose="02020400000000000000" pitchFamily="18" charset="-128"/>
                          <a:ea typeface="UD デジタル 教科書体 NK-R" panose="02020400000000000000" pitchFamily="18" charset="-128"/>
                        </a:rPr>
                        <a:t>６２１</a:t>
                      </a:r>
                      <a:r>
                        <a:rPr lang="en-US" altLang="ja-JP" sz="1200" b="0" u="none" dirty="0" smtClean="0">
                          <a:solidFill>
                            <a:schemeClr val="tx1"/>
                          </a:solidFill>
                          <a:latin typeface="UD デジタル 教科書体 NK-R" panose="02020400000000000000" pitchFamily="18" charset="-128"/>
                          <a:ea typeface="UD デジタル 教科書体 NK-R" panose="02020400000000000000" pitchFamily="18" charset="-128"/>
                        </a:rPr>
                        <a:t> /</a:t>
                      </a:r>
                      <a:r>
                        <a:rPr lang="ja-JP" altLang="en-US" sz="1200" b="0" u="none" dirty="0" smtClean="0">
                          <a:solidFill>
                            <a:schemeClr val="tx1"/>
                          </a:solidFill>
                          <a:latin typeface="UD デジタル 教科書体 NK-R" panose="02020400000000000000" pitchFamily="18" charset="-128"/>
                          <a:ea typeface="UD デジタル 教科書体 NK-R" panose="02020400000000000000" pitchFamily="18" charset="-128"/>
                        </a:rPr>
                        <a:t>１０</a:t>
                      </a:r>
                      <a:r>
                        <a:rPr lang="en-US" altLang="ja-JP" sz="1200" b="0" u="none" dirty="0" smtClean="0">
                          <a:solidFill>
                            <a:schemeClr val="tx1"/>
                          </a:solidFill>
                          <a:latin typeface="UD デジタル 教科書体 NK-R" panose="02020400000000000000" pitchFamily="18" charset="-128"/>
                          <a:ea typeface="UD デジタル 教科書体 NK-R" panose="02020400000000000000" pitchFamily="18" charset="-128"/>
                        </a:rPr>
                        <a:t>,</a:t>
                      </a:r>
                      <a:r>
                        <a:rPr lang="ja-JP" altLang="en-US" sz="1200" b="0" u="none" dirty="0" smtClean="0">
                          <a:solidFill>
                            <a:schemeClr val="tx1"/>
                          </a:solidFill>
                          <a:latin typeface="UD デジタル 教科書体 NK-R" panose="02020400000000000000" pitchFamily="18" charset="-128"/>
                          <a:ea typeface="UD デジタル 教科書体 NK-R" panose="02020400000000000000" pitchFamily="18" charset="-128"/>
                        </a:rPr>
                        <a:t>０２３店舗）</a:t>
                      </a:r>
                      <a:endParaRPr kumimoji="1" lang="ja-JP" altLang="en-US" sz="1200" b="0" u="none" dirty="0" smtClean="0">
                        <a:solidFill>
                          <a:schemeClr val="tx1"/>
                        </a:solidFill>
                        <a:latin typeface="UD デジタル 教科書体 NK-R" panose="02020400000000000000" pitchFamily="18" charset="-128"/>
                        <a:ea typeface="UD デジタル 教科書体 NK-R" panose="02020400000000000000" pitchFamily="18" charset="-128"/>
                      </a:endParaRPr>
                    </a:p>
                  </a:txBody>
                  <a:tcPr marL="20160" marR="20160" marT="10080" marB="10080" anchor="ctr"/>
                </a:tc>
                <a:extLst>
                  <a:ext uri="{0D108BD9-81ED-4DB2-BD59-A6C34878D82A}">
                    <a16:rowId xmlns:a16="http://schemas.microsoft.com/office/drawing/2014/main" val="865784410"/>
                  </a:ext>
                </a:extLst>
              </a:tr>
              <a:tr h="38272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dirty="0" smtClean="0">
                          <a:solidFill>
                            <a:schemeClr val="tx1"/>
                          </a:solidFill>
                          <a:latin typeface="UD デジタル 教科書体 NK-R" panose="02020400000000000000" pitchFamily="18" charset="-128"/>
                          <a:ea typeface="UD デジタル 教科書体 NK-R" panose="02020400000000000000" pitchFamily="18" charset="-128"/>
                        </a:rPr>
                        <a:t>ステッカー登録店舗を確認</a:t>
                      </a:r>
                      <a:endParaRPr kumimoji="1" lang="en-US" altLang="ja-JP" sz="1200" b="0" dirty="0" smtClean="0">
                        <a:solidFill>
                          <a:schemeClr val="tx1"/>
                        </a:solidFill>
                        <a:latin typeface="UD デジタル 教科書体 NK-R" panose="02020400000000000000" pitchFamily="18" charset="-128"/>
                        <a:ea typeface="UD デジタル 教科書体 NK-R" panose="02020400000000000000" pitchFamily="18"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dirty="0" smtClean="0">
                          <a:solidFill>
                            <a:schemeClr val="tx1"/>
                          </a:solidFill>
                          <a:latin typeface="UD デジタル 教科書体 NK-R" panose="02020400000000000000" pitchFamily="18" charset="-128"/>
                          <a:ea typeface="UD デジタル 教科書体 NK-R" panose="02020400000000000000" pitchFamily="18" charset="-128"/>
                        </a:rPr>
                        <a:t>（</a:t>
                      </a:r>
                      <a:r>
                        <a:rPr kumimoji="1" lang="en-US" altLang="ja-JP" sz="1200" b="0" dirty="0" smtClean="0">
                          <a:solidFill>
                            <a:schemeClr val="tx1"/>
                          </a:solidFill>
                          <a:latin typeface="UD デジタル 教科書体 NK-R" panose="02020400000000000000" pitchFamily="18" charset="-128"/>
                          <a:ea typeface="UD デジタル 教科書体 NK-R" panose="02020400000000000000" pitchFamily="18" charset="-128"/>
                        </a:rPr>
                        <a:t>1</a:t>
                      </a:r>
                      <a:r>
                        <a:rPr kumimoji="1" lang="ja-JP" altLang="en-US" sz="1200" b="0" dirty="0" smtClean="0">
                          <a:solidFill>
                            <a:schemeClr val="tx1"/>
                          </a:solidFill>
                          <a:latin typeface="UD デジタル 教科書体 NK-R" panose="02020400000000000000" pitchFamily="18" charset="-128"/>
                          <a:ea typeface="UD デジタル 教科書体 NK-R" panose="02020400000000000000" pitchFamily="18" charset="-128"/>
                        </a:rPr>
                        <a:t>６１店舗）</a:t>
                      </a:r>
                      <a:endParaRPr kumimoji="1" lang="ja-JP" altLang="en-US" sz="1200" dirty="0">
                        <a:solidFill>
                          <a:schemeClr val="tx1"/>
                        </a:solidFill>
                      </a:endParaRPr>
                    </a:p>
                  </a:txBody>
                  <a:tcPr marL="20160" marR="20160" marT="10080" marB="10080" anchor="ct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200" b="0" dirty="0">
                        <a:latin typeface="UD デジタル 教科書体 NK-R" panose="02020400000000000000" pitchFamily="18" charset="-128"/>
                        <a:ea typeface="UD デジタル 教科書体 NK-R" panose="02020400000000000000" pitchFamily="18" charset="-128"/>
                      </a:endParaRPr>
                    </a:p>
                  </a:txBody>
                  <a:tcPr marL="20160" marR="20160" marT="10080" marB="1008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200" b="0" u="none" dirty="0" smtClean="0">
                          <a:solidFill>
                            <a:schemeClr val="tx1"/>
                          </a:solidFill>
                          <a:latin typeface="UD デジタル 教科書体 NK-R" panose="02020400000000000000" pitchFamily="18" charset="-128"/>
                          <a:ea typeface="UD デジタル 教科書体 NK-R" panose="02020400000000000000" pitchFamily="18" charset="-128"/>
                        </a:rPr>
                        <a:t>　</a:t>
                      </a:r>
                      <a:r>
                        <a:rPr lang="en-US" altLang="ja-JP" sz="1200" b="0" u="none" dirty="0" smtClean="0">
                          <a:solidFill>
                            <a:schemeClr val="tx1"/>
                          </a:solidFill>
                          <a:latin typeface="UD デジタル 教科書体 NK-R" panose="02020400000000000000" pitchFamily="18" charset="-128"/>
                          <a:ea typeface="UD デジタル 教科書体 NK-R" panose="02020400000000000000" pitchFamily="18" charset="-128"/>
                        </a:rPr>
                        <a:t>100</a:t>
                      </a:r>
                      <a:r>
                        <a:rPr lang="ja-JP" altLang="en-US" sz="1200" b="0" u="none" dirty="0" smtClean="0">
                          <a:solidFill>
                            <a:schemeClr val="tx1"/>
                          </a:solidFill>
                          <a:latin typeface="UD デジタル 教科書体 NK-R" panose="02020400000000000000" pitchFamily="18" charset="-128"/>
                          <a:ea typeface="UD デジタル 教科書体 NK-R" panose="02020400000000000000" pitchFamily="18" charset="-128"/>
                        </a:rPr>
                        <a:t>％が協力</a:t>
                      </a:r>
                      <a:endParaRPr lang="en-US" altLang="ja-JP" sz="1200" b="0" u="none" dirty="0" smtClean="0">
                        <a:solidFill>
                          <a:schemeClr val="tx1"/>
                        </a:solidFill>
                        <a:latin typeface="UD デジタル 教科書体 NK-R" panose="02020400000000000000" pitchFamily="18" charset="-128"/>
                        <a:ea typeface="UD デジタル 教科書体 NK-R" panose="02020400000000000000" pitchFamily="18"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200" b="0" u="none" dirty="0" smtClean="0">
                          <a:solidFill>
                            <a:schemeClr val="tx1"/>
                          </a:solidFill>
                          <a:latin typeface="UD デジタル 教科書体 NK-R" panose="02020400000000000000" pitchFamily="18" charset="-128"/>
                          <a:ea typeface="UD デジタル 教科書体 NK-R" panose="02020400000000000000" pitchFamily="18" charset="-128"/>
                        </a:rPr>
                        <a:t>（</a:t>
                      </a:r>
                      <a:r>
                        <a:rPr lang="en-US" altLang="ja-JP" sz="1200" b="0" u="none" dirty="0" smtClean="0">
                          <a:solidFill>
                            <a:schemeClr val="tx1"/>
                          </a:solidFill>
                          <a:latin typeface="UD デジタル 教科書体 NK-R" panose="02020400000000000000" pitchFamily="18" charset="-128"/>
                          <a:ea typeface="UD デジタル 教科書体 NK-R" panose="02020400000000000000" pitchFamily="18" charset="-128"/>
                        </a:rPr>
                        <a:t>161/161</a:t>
                      </a:r>
                      <a:r>
                        <a:rPr lang="ja-JP" altLang="en-US" sz="1200" b="0" u="none" dirty="0" smtClean="0">
                          <a:solidFill>
                            <a:schemeClr val="tx1"/>
                          </a:solidFill>
                          <a:latin typeface="UD デジタル 教科書体 NK-R" panose="02020400000000000000" pitchFamily="18" charset="-128"/>
                          <a:ea typeface="UD デジタル 教科書体 NK-R" panose="02020400000000000000" pitchFamily="18" charset="-128"/>
                        </a:rPr>
                        <a:t>店舗）</a:t>
                      </a:r>
                      <a:endParaRPr kumimoji="1" lang="ja-JP" altLang="en-US" sz="1200" b="0" u="none" dirty="0" smtClean="0">
                        <a:solidFill>
                          <a:schemeClr val="tx1"/>
                        </a:solidFill>
                        <a:latin typeface="UD デジタル 教科書体 NK-R" panose="02020400000000000000" pitchFamily="18" charset="-128"/>
                        <a:ea typeface="UD デジタル 教科書体 NK-R" panose="02020400000000000000" pitchFamily="18" charset="-128"/>
                      </a:endParaRPr>
                    </a:p>
                  </a:txBody>
                  <a:tcPr marL="20160" marR="20160" marT="10080" marB="1008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b="0" u="none" dirty="0" smtClean="0">
                          <a:solidFill>
                            <a:schemeClr val="tx1"/>
                          </a:solidFill>
                          <a:latin typeface="UD デジタル 教科書体 NK-R" panose="02020400000000000000" pitchFamily="18" charset="-128"/>
                          <a:ea typeface="UD デジタル 教科書体 NK-R" panose="02020400000000000000" pitchFamily="18" charset="-128"/>
                        </a:rPr>
                        <a:t>―</a:t>
                      </a:r>
                      <a:r>
                        <a:rPr lang="ja-JP" altLang="en-US" sz="1200" b="0" u="none" dirty="0" smtClean="0">
                          <a:solidFill>
                            <a:schemeClr val="tx1"/>
                          </a:solidFill>
                          <a:latin typeface="UD デジタル 教科書体 NK-R" panose="02020400000000000000" pitchFamily="18" charset="-128"/>
                          <a:ea typeface="UD デジタル 教科書体 NK-R" panose="02020400000000000000" pitchFamily="18" charset="-128"/>
                        </a:rPr>
                        <a:t>　</a:t>
                      </a:r>
                      <a:endParaRPr kumimoji="1" lang="ja-JP" altLang="en-US" sz="1200" b="0" u="none" dirty="0" smtClean="0">
                        <a:solidFill>
                          <a:schemeClr val="tx1"/>
                        </a:solidFill>
                        <a:latin typeface="UD デジタル 教科書体 NK-R" panose="02020400000000000000" pitchFamily="18" charset="-128"/>
                        <a:ea typeface="UD デジタル 教科書体 NK-R" panose="02020400000000000000" pitchFamily="18" charset="-128"/>
                      </a:endParaRPr>
                    </a:p>
                  </a:txBody>
                  <a:tcPr marL="20160" marR="20160" marT="10080" marB="10080" anchor="ctr"/>
                </a:tc>
                <a:extLst>
                  <a:ext uri="{0D108BD9-81ED-4DB2-BD59-A6C34878D82A}">
                    <a16:rowId xmlns:a16="http://schemas.microsoft.com/office/drawing/2014/main" val="3292092173"/>
                  </a:ext>
                </a:extLst>
              </a:tr>
            </a:tbl>
          </a:graphicData>
        </a:graphic>
      </p:graphicFrame>
      <p:sp>
        <p:nvSpPr>
          <p:cNvPr id="23" name="テキスト ボックス 22"/>
          <p:cNvSpPr txBox="1"/>
          <p:nvPr/>
        </p:nvSpPr>
        <p:spPr>
          <a:xfrm>
            <a:off x="4785486" y="3527063"/>
            <a:ext cx="2494631" cy="415498"/>
          </a:xfrm>
          <a:prstGeom prst="rect">
            <a:avLst/>
          </a:prstGeom>
          <a:noFill/>
          <a:ln w="6350">
            <a:noFill/>
          </a:ln>
        </p:spPr>
        <p:txBody>
          <a:bodyPr wrap="square" rtlCol="0">
            <a:spAutoFit/>
          </a:bodyPr>
          <a:lstStyle/>
          <a:p>
            <a:r>
              <a:rPr kumimoji="1" lang="ja-JP" altLang="en-US" sz="1050" dirty="0">
                <a:solidFill>
                  <a:prstClr val="black"/>
                </a:solidFill>
                <a:latin typeface="UD デジタル 教科書体 NK-R" panose="02020400000000000000" pitchFamily="18" charset="-128"/>
                <a:ea typeface="UD デジタル 教科書体 NK-R" panose="02020400000000000000" pitchFamily="18" charset="-128"/>
              </a:rPr>
              <a:t>　</a:t>
            </a:r>
            <a:r>
              <a:rPr kumimoji="1" lang="ja-JP" altLang="en-US" sz="1050" dirty="0" smtClean="0">
                <a:solidFill>
                  <a:prstClr val="black"/>
                </a:solidFill>
                <a:latin typeface="UD デジタル 教科書体 NK-R" panose="02020400000000000000" pitchFamily="18" charset="-128"/>
                <a:ea typeface="UD デジタル 教科書体 NK-R" panose="02020400000000000000" pitchFamily="18" charset="-128"/>
              </a:rPr>
              <a:t>　ステッカー登録数９</a:t>
            </a:r>
            <a:r>
              <a:rPr kumimoji="1" lang="ja-JP" altLang="en-US" sz="1050" dirty="0">
                <a:solidFill>
                  <a:prstClr val="black"/>
                </a:solidFill>
                <a:latin typeface="UD デジタル 教科書体 NK-R" panose="02020400000000000000" pitchFamily="18" charset="-128"/>
                <a:ea typeface="UD デジタル 教科書体 NK-R" panose="02020400000000000000" pitchFamily="18" charset="-128"/>
              </a:rPr>
              <a:t>２</a:t>
            </a:r>
            <a:r>
              <a:rPr kumimoji="1" lang="en-US" altLang="ja-JP" sz="1050" dirty="0" smtClean="0">
                <a:solidFill>
                  <a:prstClr val="black"/>
                </a:solidFill>
                <a:latin typeface="UD デジタル 教科書体 NK-R" panose="02020400000000000000" pitchFamily="18" charset="-128"/>
                <a:ea typeface="UD デジタル 教科書体 NK-R" panose="02020400000000000000" pitchFamily="18" charset="-128"/>
              </a:rPr>
              <a:t>,</a:t>
            </a:r>
            <a:r>
              <a:rPr kumimoji="1" lang="ja-JP" altLang="en-US" sz="1050" dirty="0" smtClean="0">
                <a:solidFill>
                  <a:prstClr val="black"/>
                </a:solidFill>
                <a:latin typeface="UD デジタル 教科書体 NK-R" panose="02020400000000000000" pitchFamily="18" charset="-128"/>
                <a:ea typeface="UD デジタル 教科書体 NK-R" panose="02020400000000000000" pitchFamily="18" charset="-128"/>
              </a:rPr>
              <a:t>５０２件</a:t>
            </a:r>
            <a:endParaRPr kumimoji="1" lang="en-US" altLang="ja-JP" sz="1050" dirty="0" smtClean="0">
              <a:solidFill>
                <a:prstClr val="black"/>
              </a:solidFill>
              <a:latin typeface="UD デジタル 教科書体 NK-R" panose="02020400000000000000" pitchFamily="18" charset="-128"/>
              <a:ea typeface="UD デジタル 教科書体 NK-R" panose="02020400000000000000" pitchFamily="18" charset="-128"/>
            </a:endParaRPr>
          </a:p>
          <a:p>
            <a:r>
              <a:rPr kumimoji="1" lang="ja-JP" altLang="en-US" sz="1050" dirty="0" smtClean="0">
                <a:solidFill>
                  <a:prstClr val="black"/>
                </a:solidFill>
                <a:latin typeface="UD デジタル 教科書体 NK-R" panose="02020400000000000000" pitchFamily="18" charset="-128"/>
                <a:ea typeface="UD デジタル 教科書体 NK-R" panose="02020400000000000000" pitchFamily="18" charset="-128"/>
              </a:rPr>
              <a:t>　　　</a:t>
            </a:r>
            <a:r>
              <a:rPr kumimoji="1" lang="en-US" altLang="ja-JP" sz="1050" dirty="0">
                <a:solidFill>
                  <a:prstClr val="black"/>
                </a:solidFill>
                <a:latin typeface="UD デジタル 教科書体 NK-R" panose="02020400000000000000" pitchFamily="18" charset="-128"/>
                <a:ea typeface="UD デジタル 教科書体 NK-R" panose="02020400000000000000" pitchFamily="18" charset="-128"/>
              </a:rPr>
              <a:t>〔</a:t>
            </a:r>
            <a:r>
              <a:rPr kumimoji="1" lang="ja-JP" altLang="en-US" sz="1050" dirty="0" smtClean="0">
                <a:solidFill>
                  <a:prstClr val="black"/>
                </a:solidFill>
                <a:latin typeface="UD デジタル 教科書体 NK-R" panose="02020400000000000000" pitchFamily="18" charset="-128"/>
                <a:ea typeface="UD デジタル 教科書体 NK-R" panose="02020400000000000000" pitchFamily="18" charset="-128"/>
              </a:rPr>
              <a:t>うち飲食関係</a:t>
            </a:r>
            <a:r>
              <a:rPr kumimoji="1" lang="en-US" altLang="ja-JP" sz="1050" dirty="0" smtClean="0">
                <a:solidFill>
                  <a:prstClr val="black"/>
                </a:solidFill>
                <a:latin typeface="UD デジタル 教科書体 NK-R" panose="02020400000000000000" pitchFamily="18" charset="-128"/>
                <a:ea typeface="UD デジタル 教科書体 NK-R" panose="02020400000000000000" pitchFamily="18" charset="-128"/>
              </a:rPr>
              <a:t>6</a:t>
            </a:r>
            <a:r>
              <a:rPr kumimoji="1" lang="ja-JP" altLang="en-US" sz="1050" dirty="0" smtClean="0">
                <a:solidFill>
                  <a:prstClr val="black"/>
                </a:solidFill>
                <a:latin typeface="UD デジタル 教科書体 NK-R" panose="02020400000000000000" pitchFamily="18" charset="-128"/>
                <a:ea typeface="UD デジタル 教科書体 NK-R" panose="02020400000000000000" pitchFamily="18" charset="-128"/>
              </a:rPr>
              <a:t>４</a:t>
            </a:r>
            <a:r>
              <a:rPr kumimoji="1" lang="en-US" altLang="ja-JP" sz="1050" dirty="0" smtClean="0">
                <a:solidFill>
                  <a:prstClr val="black"/>
                </a:solidFill>
                <a:latin typeface="UD デジタル 教科書体 NK-R" panose="02020400000000000000" pitchFamily="18" charset="-128"/>
                <a:ea typeface="UD デジタル 教科書体 NK-R" panose="02020400000000000000" pitchFamily="18" charset="-128"/>
              </a:rPr>
              <a:t>,</a:t>
            </a:r>
            <a:r>
              <a:rPr kumimoji="1" lang="ja-JP" altLang="en-US" sz="1050" dirty="0" smtClean="0">
                <a:solidFill>
                  <a:prstClr val="black"/>
                </a:solidFill>
                <a:latin typeface="UD デジタル 教科書体 NK-R" panose="02020400000000000000" pitchFamily="18" charset="-128"/>
                <a:ea typeface="UD デジタル 教科書体 NK-R" panose="02020400000000000000" pitchFamily="18" charset="-128"/>
              </a:rPr>
              <a:t>０２０件</a:t>
            </a:r>
            <a:r>
              <a:rPr kumimoji="1" lang="en-US" altLang="ja-JP" sz="1050" dirty="0">
                <a:solidFill>
                  <a:prstClr val="black"/>
                </a:solidFill>
                <a:latin typeface="UD デジタル 教科書体 NK-R" panose="02020400000000000000" pitchFamily="18" charset="-128"/>
                <a:ea typeface="UD デジタル 教科書体 NK-R" panose="02020400000000000000" pitchFamily="18" charset="-128"/>
              </a:rPr>
              <a:t>〕</a:t>
            </a:r>
            <a:endParaRPr kumimoji="1" lang="en-US" altLang="ja-JP" sz="1050" dirty="0">
              <a:latin typeface="UD デジタル 教科書体 NK-R" panose="02020400000000000000" pitchFamily="18" charset="-128"/>
              <a:ea typeface="UD デジタル 教科書体 NK-R" panose="02020400000000000000" pitchFamily="18" charset="-128"/>
            </a:endParaRPr>
          </a:p>
        </p:txBody>
      </p:sp>
      <p:sp>
        <p:nvSpPr>
          <p:cNvPr id="35" name="角丸四角形 34"/>
          <p:cNvSpPr/>
          <p:nvPr/>
        </p:nvSpPr>
        <p:spPr>
          <a:xfrm>
            <a:off x="229851" y="995970"/>
            <a:ext cx="4840906" cy="957379"/>
          </a:xfrm>
          <a:prstGeom prst="roundRect">
            <a:avLst>
              <a:gd name="adj" fmla="val 2313"/>
            </a:avLst>
          </a:prstGeom>
          <a:noFill/>
          <a:ln w="6350">
            <a:noFill/>
          </a:ln>
        </p:spPr>
        <p:style>
          <a:lnRef idx="2">
            <a:schemeClr val="accent1"/>
          </a:lnRef>
          <a:fillRef idx="1">
            <a:schemeClr val="lt1"/>
          </a:fillRef>
          <a:effectRef idx="0">
            <a:schemeClr val="accent1"/>
          </a:effectRef>
          <a:fontRef idx="minor">
            <a:schemeClr val="dk1"/>
          </a:fontRef>
        </p:style>
        <p:txBody>
          <a:bodyPr rtlCol="0" anchor="ctr"/>
          <a:lstStyle/>
          <a:p>
            <a:pPr>
              <a:lnSpc>
                <a:spcPts val="1600"/>
              </a:lnSpc>
            </a:pPr>
            <a:r>
              <a:rPr kumimoji="1" lang="ja-JP" altLang="en-US" sz="1400" dirty="0">
                <a:solidFill>
                  <a:prstClr val="black"/>
                </a:solidFill>
                <a:latin typeface="UD デジタル 教科書体 NK-R" panose="02020400000000000000" pitchFamily="18" charset="-128"/>
                <a:ea typeface="UD デジタル 教科書体 NK-R" panose="02020400000000000000" pitchFamily="18" charset="-128"/>
              </a:rPr>
              <a:t>〇</a:t>
            </a:r>
            <a:r>
              <a:rPr kumimoji="1" lang="ja-JP" altLang="en-US" sz="1400" dirty="0" smtClean="0">
                <a:solidFill>
                  <a:prstClr val="black"/>
                </a:solidFill>
                <a:latin typeface="UD デジタル 教科書体 NK-R" panose="02020400000000000000" pitchFamily="18" charset="-128"/>
                <a:ea typeface="UD デジタル 教科書体 NK-R" panose="02020400000000000000" pitchFamily="18" charset="-128"/>
              </a:rPr>
              <a:t>市町村の取組み</a:t>
            </a:r>
            <a:r>
              <a:rPr kumimoji="1" lang="ja-JP" altLang="en-US" sz="1200" dirty="0" smtClean="0">
                <a:solidFill>
                  <a:prstClr val="black"/>
                </a:solidFill>
                <a:latin typeface="UD デジタル 教科書体 NK-R" panose="02020400000000000000" pitchFamily="18" charset="-128"/>
                <a:ea typeface="UD デジタル 教科書体 NK-R" panose="02020400000000000000" pitchFamily="18" charset="-128"/>
              </a:rPr>
              <a:t>（</a:t>
            </a:r>
            <a:r>
              <a:rPr kumimoji="1" lang="en-US" altLang="ja-JP" sz="1200" dirty="0" smtClean="0">
                <a:solidFill>
                  <a:prstClr val="black"/>
                </a:solidFill>
                <a:latin typeface="UD デジタル 教科書体 NK-R" panose="02020400000000000000" pitchFamily="18" charset="-128"/>
                <a:ea typeface="UD デジタル 教科書体 NK-R" panose="02020400000000000000" pitchFamily="18" charset="-128"/>
              </a:rPr>
              <a:t>1/14</a:t>
            </a:r>
            <a:r>
              <a:rPr kumimoji="1" lang="ja-JP" altLang="en-US" sz="1200" dirty="0" smtClean="0">
                <a:solidFill>
                  <a:prstClr val="black"/>
                </a:solidFill>
                <a:latin typeface="UD デジタル 教科書体 NK-R" panose="02020400000000000000" pitchFamily="18" charset="-128"/>
                <a:ea typeface="UD デジタル 教科書体 NK-R" panose="02020400000000000000" pitchFamily="18" charset="-128"/>
              </a:rPr>
              <a:t>～）</a:t>
            </a:r>
            <a:endParaRPr kumimoji="1" lang="en-US" altLang="ja-JP" sz="1200" dirty="0" smtClean="0">
              <a:solidFill>
                <a:prstClr val="black"/>
              </a:solidFill>
              <a:latin typeface="UD デジタル 教科書体 NK-R" panose="02020400000000000000" pitchFamily="18" charset="-128"/>
              <a:ea typeface="UD デジタル 教科書体 NK-R" panose="02020400000000000000" pitchFamily="18" charset="-128"/>
            </a:endParaRPr>
          </a:p>
          <a:p>
            <a:pPr>
              <a:lnSpc>
                <a:spcPts val="1600"/>
              </a:lnSpc>
            </a:pPr>
            <a:r>
              <a:rPr kumimoji="1" lang="ja-JP" altLang="en-US" sz="1200" dirty="0" smtClean="0">
                <a:solidFill>
                  <a:prstClr val="black"/>
                </a:solidFill>
                <a:latin typeface="UD デジタル 教科書体 NK-R" panose="02020400000000000000" pitchFamily="18" charset="-128"/>
                <a:ea typeface="UD デジタル 教科書体 NK-R" panose="02020400000000000000" pitchFamily="18" charset="-128"/>
              </a:rPr>
              <a:t>　　</a:t>
            </a:r>
            <a:r>
              <a:rPr lang="ja-JP" altLang="en-US" sz="1200" dirty="0" smtClean="0">
                <a:latin typeface="UD デジタル 教科書体 NK-R" panose="02020400000000000000" pitchFamily="18" charset="-128"/>
                <a:ea typeface="UD デジタル 教科書体 NK-R" panose="02020400000000000000" pitchFamily="18" charset="-128"/>
              </a:rPr>
              <a:t>　➤全市町村において、不要不急の外出自粛の呼びかけや</a:t>
            </a:r>
            <a:endParaRPr lang="en-US" altLang="ja-JP" sz="1200" dirty="0" smtClean="0">
              <a:latin typeface="UD デジタル 教科書体 NK-R" panose="02020400000000000000" pitchFamily="18" charset="-128"/>
              <a:ea typeface="UD デジタル 教科書体 NK-R" panose="02020400000000000000" pitchFamily="18" charset="-128"/>
            </a:endParaRPr>
          </a:p>
          <a:p>
            <a:pPr>
              <a:lnSpc>
                <a:spcPts val="1600"/>
              </a:lnSpc>
            </a:pPr>
            <a:r>
              <a:rPr lang="ja-JP" altLang="en-US" sz="1200" dirty="0">
                <a:latin typeface="UD デジタル 教科書体 NK-R" panose="02020400000000000000" pitchFamily="18" charset="-128"/>
                <a:ea typeface="UD デジタル 教科書体 NK-R" panose="02020400000000000000" pitchFamily="18" charset="-128"/>
              </a:rPr>
              <a:t>　</a:t>
            </a:r>
            <a:r>
              <a:rPr lang="ja-JP" altLang="en-US" sz="1200" dirty="0" smtClean="0">
                <a:latin typeface="UD デジタル 教科書体 NK-R" panose="02020400000000000000" pitchFamily="18" charset="-128"/>
                <a:ea typeface="UD デジタル 教科書体 NK-R" panose="02020400000000000000" pitchFamily="18" charset="-128"/>
              </a:rPr>
              <a:t>　　　　飲食店等の見回り活動を実施</a:t>
            </a:r>
            <a:endParaRPr lang="en-US" altLang="ja-JP" sz="1200" dirty="0" smtClean="0">
              <a:latin typeface="UD デジタル 教科書体 NK-R" panose="02020400000000000000" pitchFamily="18" charset="-128"/>
              <a:ea typeface="UD デジタル 教科書体 NK-R" panose="02020400000000000000" pitchFamily="18" charset="-128"/>
            </a:endParaRPr>
          </a:p>
          <a:p>
            <a:pPr>
              <a:lnSpc>
                <a:spcPts val="1600"/>
              </a:lnSpc>
            </a:pPr>
            <a:r>
              <a:rPr lang="ja-JP" altLang="en-US" sz="1200" dirty="0" smtClean="0">
                <a:latin typeface="UD デジタル 教科書体 NK-R" panose="02020400000000000000" pitchFamily="18" charset="-128"/>
                <a:ea typeface="UD デジタル 教科書体 NK-R" panose="02020400000000000000" pitchFamily="18" charset="-128"/>
              </a:rPr>
              <a:t>　　　➤</a:t>
            </a:r>
            <a:r>
              <a:rPr lang="ja-JP" altLang="en-US" sz="1200" dirty="0">
                <a:latin typeface="UD デジタル 教科書体 NK-R" panose="02020400000000000000" pitchFamily="18" charset="-128"/>
                <a:ea typeface="UD デジタル 教科書体 NK-R" panose="02020400000000000000" pitchFamily="18" charset="-128"/>
              </a:rPr>
              <a:t>全</a:t>
            </a:r>
            <a:r>
              <a:rPr lang="ja-JP" altLang="en-US" sz="1200" dirty="0" smtClean="0">
                <a:latin typeface="UD デジタル 教科書体 NK-R" panose="02020400000000000000" pitchFamily="18" charset="-128"/>
                <a:ea typeface="UD デジタル 教科書体 NK-R" panose="02020400000000000000" pitchFamily="18" charset="-128"/>
              </a:rPr>
              <a:t>市町村において、消防車</a:t>
            </a:r>
            <a:r>
              <a:rPr lang="ja-JP" altLang="en-US" sz="1200" dirty="0">
                <a:latin typeface="UD デジタル 教科書体 NK-R" panose="02020400000000000000" pitchFamily="18" charset="-128"/>
                <a:ea typeface="UD デジタル 教科書体 NK-R" panose="02020400000000000000" pitchFamily="18" charset="-128"/>
              </a:rPr>
              <a:t>・</a:t>
            </a:r>
            <a:r>
              <a:rPr lang="ja-JP" altLang="en-US" sz="1200" dirty="0" smtClean="0">
                <a:latin typeface="UD デジタル 教科書体 NK-R" panose="02020400000000000000" pitchFamily="18" charset="-128"/>
                <a:ea typeface="UD デジタル 教科書体 NK-R" panose="02020400000000000000" pitchFamily="18" charset="-128"/>
              </a:rPr>
              <a:t>青パト・ゴミ収集車、</a:t>
            </a:r>
            <a:endParaRPr lang="en-US" altLang="ja-JP" sz="1200" dirty="0" smtClean="0">
              <a:latin typeface="UD デジタル 教科書体 NK-R" panose="02020400000000000000" pitchFamily="18" charset="-128"/>
              <a:ea typeface="UD デジタル 教科書体 NK-R" panose="02020400000000000000" pitchFamily="18" charset="-128"/>
            </a:endParaRPr>
          </a:p>
          <a:p>
            <a:pPr>
              <a:lnSpc>
                <a:spcPts val="1600"/>
              </a:lnSpc>
            </a:pPr>
            <a:r>
              <a:rPr kumimoji="1" lang="ja-JP" altLang="en-US" sz="1200" dirty="0">
                <a:solidFill>
                  <a:prstClr val="black"/>
                </a:solidFill>
                <a:latin typeface="UD デジタル 教科書体 NK-R" panose="02020400000000000000" pitchFamily="18" charset="-128"/>
                <a:ea typeface="UD デジタル 教科書体 NK-R" panose="02020400000000000000" pitchFamily="18" charset="-128"/>
              </a:rPr>
              <a:t>　</a:t>
            </a:r>
            <a:r>
              <a:rPr kumimoji="1" lang="ja-JP" altLang="en-US" sz="1200" dirty="0" smtClean="0">
                <a:solidFill>
                  <a:prstClr val="black"/>
                </a:solidFill>
                <a:latin typeface="UD デジタル 教科書体 NK-R" panose="02020400000000000000" pitchFamily="18" charset="-128"/>
                <a:ea typeface="UD デジタル 教科書体 NK-R" panose="02020400000000000000" pitchFamily="18" charset="-128"/>
              </a:rPr>
              <a:t>　　　　防災行政無線、</a:t>
            </a:r>
            <a:r>
              <a:rPr kumimoji="1" lang="en-US" altLang="ja-JP" sz="1200" dirty="0" smtClean="0">
                <a:solidFill>
                  <a:prstClr val="black"/>
                </a:solidFill>
                <a:latin typeface="UD デジタル 教科書体 NK-R" panose="02020400000000000000" pitchFamily="18" charset="-128"/>
                <a:ea typeface="UD デジタル 教科書体 NK-R" panose="02020400000000000000" pitchFamily="18" charset="-128"/>
              </a:rPr>
              <a:t>SNS</a:t>
            </a:r>
            <a:r>
              <a:rPr kumimoji="1" lang="ja-JP" altLang="en-US" sz="1200" dirty="0" err="1" smtClean="0">
                <a:solidFill>
                  <a:prstClr val="black"/>
                </a:solidFill>
                <a:latin typeface="UD デジタル 教科書体 NK-R" panose="02020400000000000000" pitchFamily="18" charset="-128"/>
                <a:ea typeface="UD デジタル 教科書体 NK-R" panose="02020400000000000000" pitchFamily="18" charset="-128"/>
              </a:rPr>
              <a:t>、</a:t>
            </a:r>
            <a:r>
              <a:rPr kumimoji="1" lang="ja-JP" altLang="en-US" sz="1200" dirty="0" smtClean="0">
                <a:solidFill>
                  <a:prstClr val="black"/>
                </a:solidFill>
                <a:latin typeface="UD デジタル 教科書体 NK-R" panose="02020400000000000000" pitchFamily="18" charset="-128"/>
                <a:ea typeface="UD デジタル 教科書体 NK-R" panose="02020400000000000000" pitchFamily="18" charset="-128"/>
              </a:rPr>
              <a:t>地域</a:t>
            </a:r>
            <a:r>
              <a:rPr kumimoji="1" lang="en-US" altLang="ja-JP" sz="1200" dirty="0" smtClean="0">
                <a:solidFill>
                  <a:prstClr val="black"/>
                </a:solidFill>
                <a:latin typeface="UD デジタル 教科書体 NK-R" panose="02020400000000000000" pitchFamily="18" charset="-128"/>
                <a:ea typeface="UD デジタル 教科書体 NK-R" panose="02020400000000000000" pitchFamily="18" charset="-128"/>
              </a:rPr>
              <a:t>FM</a:t>
            </a:r>
            <a:r>
              <a:rPr kumimoji="1" lang="ja-JP" altLang="en-US" sz="1200" dirty="0" smtClean="0">
                <a:solidFill>
                  <a:prstClr val="black"/>
                </a:solidFill>
                <a:latin typeface="UD デジタル 教科書体 NK-R" panose="02020400000000000000" pitchFamily="18" charset="-128"/>
                <a:ea typeface="UD デジタル 教科書体 NK-R" panose="02020400000000000000" pitchFamily="18" charset="-128"/>
              </a:rPr>
              <a:t>等による外出</a:t>
            </a:r>
            <a:r>
              <a:rPr kumimoji="1" lang="ja-JP" altLang="en-US" sz="1200" dirty="0">
                <a:solidFill>
                  <a:prstClr val="black"/>
                </a:solidFill>
                <a:latin typeface="UD デジタル 教科書体 NK-R" panose="02020400000000000000" pitchFamily="18" charset="-128"/>
                <a:ea typeface="UD デジタル 教科書体 NK-R" panose="02020400000000000000" pitchFamily="18" charset="-128"/>
              </a:rPr>
              <a:t>自粛の</a:t>
            </a:r>
            <a:r>
              <a:rPr kumimoji="1" lang="ja-JP" altLang="en-US" sz="1200" dirty="0" smtClean="0">
                <a:solidFill>
                  <a:prstClr val="black"/>
                </a:solidFill>
                <a:latin typeface="UD デジタル 教科書体 NK-R" panose="02020400000000000000" pitchFamily="18" charset="-128"/>
                <a:ea typeface="UD デジタル 教科書体 NK-R" panose="02020400000000000000" pitchFamily="18" charset="-128"/>
              </a:rPr>
              <a:t>呼びかけ</a:t>
            </a:r>
            <a:r>
              <a:rPr kumimoji="1" lang="ja-JP" altLang="en-US" sz="1200" dirty="0">
                <a:solidFill>
                  <a:prstClr val="black"/>
                </a:solidFill>
                <a:latin typeface="UD デジタル 教科書体 NK-R" panose="02020400000000000000" pitchFamily="18" charset="-128"/>
                <a:ea typeface="UD デジタル 教科書体 NK-R" panose="02020400000000000000" pitchFamily="18" charset="-128"/>
              </a:rPr>
              <a:t>　　　　　　　　　　　　　　　　　　　　　　　</a:t>
            </a:r>
          </a:p>
        </p:txBody>
      </p:sp>
      <p:sp>
        <p:nvSpPr>
          <p:cNvPr id="36" name="角丸四角形 35"/>
          <p:cNvSpPr/>
          <p:nvPr/>
        </p:nvSpPr>
        <p:spPr>
          <a:xfrm>
            <a:off x="4785486" y="868202"/>
            <a:ext cx="5175394" cy="1207251"/>
          </a:xfrm>
          <a:prstGeom prst="roundRect">
            <a:avLst>
              <a:gd name="adj" fmla="val 2313"/>
            </a:avLst>
          </a:prstGeom>
          <a:noFill/>
          <a:ln w="6350">
            <a:noFill/>
          </a:ln>
        </p:spPr>
        <p:style>
          <a:lnRef idx="2">
            <a:schemeClr val="accent1"/>
          </a:lnRef>
          <a:fillRef idx="1">
            <a:schemeClr val="lt1"/>
          </a:fillRef>
          <a:effectRef idx="0">
            <a:schemeClr val="accent1"/>
          </a:effectRef>
          <a:fontRef idx="minor">
            <a:schemeClr val="dk1"/>
          </a:fontRef>
        </p:style>
        <p:txBody>
          <a:bodyPr rtlCol="0" anchor="ctr"/>
          <a:lstStyle/>
          <a:p>
            <a:pPr>
              <a:lnSpc>
                <a:spcPts val="1600"/>
              </a:lnSpc>
            </a:pPr>
            <a:r>
              <a:rPr kumimoji="1" lang="ja-JP" altLang="en-US" sz="1400" dirty="0" smtClean="0">
                <a:solidFill>
                  <a:prstClr val="black"/>
                </a:solidFill>
                <a:latin typeface="UD デジタル 教科書体 NK-R" panose="02020400000000000000" pitchFamily="18" charset="-128"/>
                <a:ea typeface="UD デジタル 教科書体 NK-R" panose="02020400000000000000" pitchFamily="18" charset="-128"/>
              </a:rPr>
              <a:t>〇府・市</a:t>
            </a:r>
            <a:r>
              <a:rPr kumimoji="1" lang="ja-JP" altLang="en-US" sz="1400" dirty="0">
                <a:solidFill>
                  <a:prstClr val="black"/>
                </a:solidFill>
                <a:latin typeface="UD デジタル 教科書体 NK-R" panose="02020400000000000000" pitchFamily="18" charset="-128"/>
                <a:ea typeface="UD デジタル 教科書体 NK-R" panose="02020400000000000000" pitchFamily="18" charset="-128"/>
              </a:rPr>
              <a:t>町村</a:t>
            </a:r>
            <a:r>
              <a:rPr kumimoji="1" lang="ja-JP" altLang="en-US" sz="1400" dirty="0" smtClean="0">
                <a:solidFill>
                  <a:prstClr val="black"/>
                </a:solidFill>
                <a:latin typeface="UD デジタル 教科書体 NK-R" panose="02020400000000000000" pitchFamily="18" charset="-128"/>
                <a:ea typeface="UD デジタル 教科書体 NK-R" panose="02020400000000000000" pitchFamily="18" charset="-128"/>
              </a:rPr>
              <a:t>合同の取組み</a:t>
            </a:r>
            <a:endParaRPr kumimoji="1" lang="en-US" altLang="ja-JP" sz="1400" dirty="0" smtClean="0">
              <a:solidFill>
                <a:prstClr val="black"/>
              </a:solidFill>
              <a:latin typeface="UD デジタル 教科書体 NK-R" panose="02020400000000000000" pitchFamily="18" charset="-128"/>
              <a:ea typeface="UD デジタル 教科書体 NK-R" panose="02020400000000000000" pitchFamily="18" charset="-128"/>
            </a:endParaRPr>
          </a:p>
          <a:p>
            <a:pPr>
              <a:lnSpc>
                <a:spcPts val="1600"/>
              </a:lnSpc>
            </a:pPr>
            <a:r>
              <a:rPr kumimoji="1" lang="ja-JP" altLang="en-US" sz="1200" dirty="0" smtClean="0">
                <a:solidFill>
                  <a:prstClr val="black"/>
                </a:solidFill>
                <a:latin typeface="UD デジタル 教科書体 NK-R" panose="02020400000000000000" pitchFamily="18" charset="-128"/>
                <a:ea typeface="UD デジタル 教科書体 NK-R" panose="02020400000000000000" pitchFamily="18" charset="-128"/>
              </a:rPr>
              <a:t>　　➤</a:t>
            </a:r>
            <a:r>
              <a:rPr kumimoji="1" lang="ja-JP" altLang="en-US" sz="1200" dirty="0">
                <a:solidFill>
                  <a:prstClr val="black"/>
                </a:solidFill>
                <a:latin typeface="UD デジタル 教科書体 NK-R" panose="02020400000000000000" pitchFamily="18" charset="-128"/>
                <a:ea typeface="UD デジタル 教科書体 NK-R" panose="02020400000000000000" pitchFamily="18" charset="-128"/>
              </a:rPr>
              <a:t>営業時間短縮要請及び不要不急の外出自粛</a:t>
            </a:r>
            <a:r>
              <a:rPr kumimoji="1" lang="ja-JP" altLang="en-US" sz="1200" dirty="0" smtClean="0">
                <a:solidFill>
                  <a:prstClr val="black"/>
                </a:solidFill>
                <a:latin typeface="UD デジタル 教科書体 NK-R" panose="02020400000000000000" pitchFamily="18" charset="-128"/>
                <a:ea typeface="UD デジタル 教科書体 NK-R" panose="02020400000000000000" pitchFamily="18" charset="-128"/>
              </a:rPr>
              <a:t>の呼びかけ</a:t>
            </a:r>
            <a:r>
              <a:rPr kumimoji="1" lang="ja-JP" altLang="en-US" sz="1200" dirty="0">
                <a:solidFill>
                  <a:prstClr val="black"/>
                </a:solidFill>
                <a:latin typeface="UD デジタル 教科書体 NK-R" panose="02020400000000000000" pitchFamily="18" charset="-128"/>
                <a:ea typeface="UD デジタル 教科書体 NK-R" panose="02020400000000000000" pitchFamily="18" charset="-128"/>
              </a:rPr>
              <a:t>　　　　　</a:t>
            </a:r>
            <a:r>
              <a:rPr kumimoji="1" lang="ja-JP" altLang="en-US" sz="1200" dirty="0">
                <a:solidFill>
                  <a:schemeClr val="tx1"/>
                </a:solidFill>
                <a:latin typeface="UD デジタル 教科書体 NK-R" panose="02020400000000000000" pitchFamily="18" charset="-128"/>
                <a:ea typeface="UD デジタル 教科書体 NK-R" panose="02020400000000000000" pitchFamily="18" charset="-128"/>
              </a:rPr>
              <a:t>　</a:t>
            </a:r>
            <a:endParaRPr kumimoji="1" lang="en-US" altLang="ja-JP" sz="1200" dirty="0" smtClean="0">
              <a:solidFill>
                <a:schemeClr val="tx1"/>
              </a:solidFill>
              <a:latin typeface="UD デジタル 教科書体 NK-R" panose="02020400000000000000" pitchFamily="18" charset="-128"/>
              <a:ea typeface="UD デジタル 教科書体 NK-R" panose="02020400000000000000" pitchFamily="18" charset="-128"/>
            </a:endParaRPr>
          </a:p>
          <a:p>
            <a:pPr>
              <a:lnSpc>
                <a:spcPts val="1600"/>
              </a:lnSpc>
            </a:pPr>
            <a:r>
              <a:rPr kumimoji="1" lang="ja-JP" altLang="en-US" sz="1200" dirty="0" smtClean="0">
                <a:solidFill>
                  <a:schemeClr val="tx1"/>
                </a:solidFill>
                <a:latin typeface="UD デジタル 教科書体 NK-R" panose="02020400000000000000" pitchFamily="18" charset="-128"/>
                <a:ea typeface="UD デジタル 教科書体 NK-R" panose="02020400000000000000" pitchFamily="18" charset="-128"/>
              </a:rPr>
              <a:t>　　　</a:t>
            </a:r>
            <a:r>
              <a:rPr kumimoji="1" lang="ja-JP" altLang="en-US" sz="1100" u="sng" dirty="0" smtClean="0">
                <a:solidFill>
                  <a:schemeClr val="tx1"/>
                </a:solidFill>
                <a:latin typeface="UD デジタル 教科書体 NK-R" panose="02020400000000000000" pitchFamily="18" charset="-128"/>
                <a:ea typeface="UD デジタル 教科書体 NK-R" panose="02020400000000000000" pitchFamily="18" charset="-128"/>
              </a:rPr>
              <a:t>・東大阪市・高槻市（</a:t>
            </a:r>
            <a:r>
              <a:rPr kumimoji="1" lang="en-US" altLang="ja-JP" sz="1100" u="sng" dirty="0" smtClean="0">
                <a:solidFill>
                  <a:schemeClr val="tx1"/>
                </a:solidFill>
                <a:latin typeface="UD デジタル 教科書体 NK-R" panose="02020400000000000000" pitchFamily="18" charset="-128"/>
                <a:ea typeface="UD デジタル 教科書体 NK-R" panose="02020400000000000000" pitchFamily="18" charset="-128"/>
              </a:rPr>
              <a:t>1/15</a:t>
            </a:r>
            <a:r>
              <a:rPr kumimoji="1" lang="ja-JP" altLang="en-US" sz="1100" u="sng" dirty="0" smtClean="0">
                <a:solidFill>
                  <a:schemeClr val="tx1"/>
                </a:solidFill>
                <a:latin typeface="UD デジタル 教科書体 NK-R" panose="02020400000000000000" pitchFamily="18" charset="-128"/>
                <a:ea typeface="UD デジタル 教科書体 NK-R" panose="02020400000000000000" pitchFamily="18" charset="-128"/>
              </a:rPr>
              <a:t>）</a:t>
            </a:r>
            <a:r>
              <a:rPr kumimoji="1" lang="ja-JP" altLang="en-US" sz="1100" dirty="0" smtClean="0">
                <a:solidFill>
                  <a:schemeClr val="tx1"/>
                </a:solidFill>
                <a:latin typeface="UD デジタル 教科書体 NK-R" panose="02020400000000000000" pitchFamily="18" charset="-128"/>
                <a:ea typeface="UD デジタル 教科書体 NK-R" panose="02020400000000000000" pitchFamily="18" charset="-128"/>
              </a:rPr>
              <a:t>：</a:t>
            </a:r>
            <a:r>
              <a:rPr kumimoji="1" lang="en-US" altLang="ja-JP" sz="1100" dirty="0" smtClean="0">
                <a:solidFill>
                  <a:schemeClr val="tx1"/>
                </a:solidFill>
                <a:latin typeface="UD デジタル 教科書体 NK-R" panose="02020400000000000000" pitchFamily="18" charset="-128"/>
                <a:ea typeface="UD デジタル 教科書体 NK-R" panose="02020400000000000000" pitchFamily="18" charset="-128"/>
              </a:rPr>
              <a:t>JR</a:t>
            </a:r>
            <a:r>
              <a:rPr kumimoji="1" lang="ja-JP" altLang="en-US" sz="1100" dirty="0" smtClean="0">
                <a:solidFill>
                  <a:schemeClr val="tx1"/>
                </a:solidFill>
                <a:latin typeface="UD デジタル 教科書体 NK-R" panose="02020400000000000000" pitchFamily="18" charset="-128"/>
                <a:ea typeface="UD デジタル 教科書体 NK-R" panose="02020400000000000000" pitchFamily="18" charset="-128"/>
              </a:rPr>
              <a:t>高槻駅・阪急高槻市駅・近鉄布施駅前での</a:t>
            </a:r>
            <a:endParaRPr kumimoji="1" lang="en-US" altLang="ja-JP" sz="1100" dirty="0" smtClean="0">
              <a:solidFill>
                <a:schemeClr val="tx1"/>
              </a:solidFill>
              <a:latin typeface="UD デジタル 教科書体 NK-R" panose="02020400000000000000" pitchFamily="18" charset="-128"/>
              <a:ea typeface="UD デジタル 教科書体 NK-R" panose="02020400000000000000" pitchFamily="18" charset="-128"/>
            </a:endParaRPr>
          </a:p>
          <a:p>
            <a:pPr>
              <a:lnSpc>
                <a:spcPts val="1600"/>
              </a:lnSpc>
            </a:pPr>
            <a:r>
              <a:rPr kumimoji="1" lang="ja-JP" altLang="en-US" sz="1100" dirty="0">
                <a:solidFill>
                  <a:schemeClr val="tx1"/>
                </a:solidFill>
                <a:latin typeface="UD デジタル 教科書体 NK-R" panose="02020400000000000000" pitchFamily="18" charset="-128"/>
                <a:ea typeface="UD デジタル 教科書体 NK-R" panose="02020400000000000000" pitchFamily="18" charset="-128"/>
              </a:rPr>
              <a:t>　</a:t>
            </a:r>
            <a:r>
              <a:rPr kumimoji="1" lang="ja-JP" altLang="en-US" sz="1100" dirty="0" smtClean="0">
                <a:solidFill>
                  <a:schemeClr val="tx1"/>
                </a:solidFill>
                <a:latin typeface="UD デジタル 教科書体 NK-R" panose="02020400000000000000" pitchFamily="18" charset="-128"/>
                <a:ea typeface="UD デジタル 教科書体 NK-R" panose="02020400000000000000" pitchFamily="18" charset="-128"/>
              </a:rPr>
              <a:t>　　　外出自粛呼びかけ、時短要請（訪問</a:t>
            </a:r>
            <a:r>
              <a:rPr kumimoji="1" lang="ja-JP" altLang="en-US" sz="1100" dirty="0">
                <a:solidFill>
                  <a:schemeClr val="tx1"/>
                </a:solidFill>
                <a:latin typeface="UD デジタル 教科書体 NK-R" panose="02020400000000000000" pitchFamily="18" charset="-128"/>
                <a:ea typeface="UD デジタル 教科書体 NK-R" panose="02020400000000000000" pitchFamily="18" charset="-128"/>
              </a:rPr>
              <a:t>店舗数</a:t>
            </a:r>
            <a:r>
              <a:rPr kumimoji="1" lang="en-US" altLang="ja-JP" sz="1100" dirty="0">
                <a:solidFill>
                  <a:schemeClr val="tx1"/>
                </a:solidFill>
                <a:latin typeface="UD デジタル 教科書体 NK-R" panose="02020400000000000000" pitchFamily="18" charset="-128"/>
                <a:ea typeface="UD デジタル 教科書体 NK-R" panose="02020400000000000000" pitchFamily="18" charset="-128"/>
              </a:rPr>
              <a:t>316</a:t>
            </a:r>
            <a:r>
              <a:rPr kumimoji="1" lang="ja-JP" altLang="en-US" sz="1100" dirty="0" smtClean="0">
                <a:solidFill>
                  <a:schemeClr val="tx1"/>
                </a:solidFill>
                <a:latin typeface="UD デジタル 教科書体 NK-R" panose="02020400000000000000" pitchFamily="18" charset="-128"/>
                <a:ea typeface="UD デジタル 教科書体 NK-R" panose="02020400000000000000" pitchFamily="18" charset="-128"/>
              </a:rPr>
              <a:t>店舗）</a:t>
            </a:r>
            <a:endParaRPr kumimoji="1" lang="en-US" altLang="ja-JP" sz="1100" dirty="0" smtClean="0">
              <a:solidFill>
                <a:schemeClr val="tx1"/>
              </a:solidFill>
              <a:latin typeface="UD デジタル 教科書体 NK-R" panose="02020400000000000000" pitchFamily="18" charset="-128"/>
              <a:ea typeface="UD デジタル 教科書体 NK-R" panose="02020400000000000000" pitchFamily="18" charset="-128"/>
            </a:endParaRPr>
          </a:p>
          <a:p>
            <a:pPr>
              <a:lnSpc>
                <a:spcPts val="1600"/>
              </a:lnSpc>
            </a:pPr>
            <a:r>
              <a:rPr kumimoji="1" lang="ja-JP" altLang="en-US" sz="1200" dirty="0">
                <a:solidFill>
                  <a:schemeClr val="tx1"/>
                </a:solidFill>
                <a:latin typeface="UD デジタル 教科書体 NK-R" panose="02020400000000000000" pitchFamily="18" charset="-128"/>
                <a:ea typeface="UD デジタル 教科書体 NK-R" panose="02020400000000000000" pitchFamily="18" charset="-128"/>
              </a:rPr>
              <a:t>　</a:t>
            </a:r>
            <a:r>
              <a:rPr kumimoji="1" lang="ja-JP" altLang="en-US" sz="1200" dirty="0" smtClean="0">
                <a:solidFill>
                  <a:schemeClr val="tx1"/>
                </a:solidFill>
                <a:latin typeface="UD デジタル 教科書体 NK-R" panose="02020400000000000000" pitchFamily="18" charset="-128"/>
                <a:ea typeface="UD デジタル 教科書体 NK-R" panose="02020400000000000000" pitchFamily="18" charset="-128"/>
              </a:rPr>
              <a:t>　　</a:t>
            </a:r>
            <a:r>
              <a:rPr kumimoji="1" lang="ja-JP" altLang="en-US" sz="1100" u="sng" dirty="0" smtClean="0">
                <a:solidFill>
                  <a:schemeClr val="tx1"/>
                </a:solidFill>
                <a:latin typeface="UD デジタル 教科書体 NK-R" panose="02020400000000000000" pitchFamily="18" charset="-128"/>
                <a:ea typeface="UD デジタル 教科書体 NK-R" panose="02020400000000000000" pitchFamily="18" charset="-128"/>
              </a:rPr>
              <a:t>・枚方市（</a:t>
            </a:r>
            <a:r>
              <a:rPr kumimoji="1" lang="en-US" altLang="ja-JP" sz="1100" u="sng" dirty="0" smtClean="0">
                <a:solidFill>
                  <a:schemeClr val="tx1"/>
                </a:solidFill>
                <a:latin typeface="UD デジタル 教科書体 NK-R" panose="02020400000000000000" pitchFamily="18" charset="-128"/>
                <a:ea typeface="UD デジタル 教科書体 NK-R" panose="02020400000000000000" pitchFamily="18" charset="-128"/>
              </a:rPr>
              <a:t>1/29</a:t>
            </a:r>
            <a:r>
              <a:rPr kumimoji="1" lang="ja-JP" altLang="en-US" sz="1100" u="sng" dirty="0" smtClean="0">
                <a:solidFill>
                  <a:schemeClr val="tx1"/>
                </a:solidFill>
                <a:latin typeface="UD デジタル 教科書体 NK-R" panose="02020400000000000000" pitchFamily="18" charset="-128"/>
                <a:ea typeface="UD デジタル 教科書体 NK-R" panose="02020400000000000000" pitchFamily="18" charset="-128"/>
              </a:rPr>
              <a:t>）</a:t>
            </a:r>
            <a:r>
              <a:rPr kumimoji="1" lang="ja-JP" altLang="en-US" sz="1100" dirty="0" smtClean="0">
                <a:solidFill>
                  <a:schemeClr val="tx1"/>
                </a:solidFill>
                <a:latin typeface="UD デジタル 教科書体 NK-R" panose="02020400000000000000" pitchFamily="18" charset="-128"/>
                <a:ea typeface="UD デジタル 教科書体 NK-R" panose="02020400000000000000" pitchFamily="18" charset="-128"/>
              </a:rPr>
              <a:t>：京阪枚方市駅・樟葉駅前での外出自粛呼びかけ</a:t>
            </a:r>
            <a:endParaRPr kumimoji="1" lang="en-US" altLang="ja-JP" sz="1100" dirty="0" smtClean="0">
              <a:solidFill>
                <a:schemeClr val="tx1"/>
              </a:solidFill>
              <a:latin typeface="UD デジタル 教科書体 NK-R" panose="02020400000000000000" pitchFamily="18" charset="-128"/>
              <a:ea typeface="UD デジタル 教科書体 NK-R" panose="02020400000000000000" pitchFamily="18" charset="-128"/>
            </a:endParaRPr>
          </a:p>
        </p:txBody>
      </p:sp>
      <p:sp>
        <p:nvSpPr>
          <p:cNvPr id="38" name="角丸四角形 37"/>
          <p:cNvSpPr/>
          <p:nvPr/>
        </p:nvSpPr>
        <p:spPr>
          <a:xfrm>
            <a:off x="511423" y="3734812"/>
            <a:ext cx="2188038" cy="259491"/>
          </a:xfrm>
          <a:prstGeom prst="roundRect">
            <a:avLst>
              <a:gd name="adj" fmla="val 2313"/>
            </a:avLst>
          </a:prstGeom>
          <a:noFill/>
          <a:ln w="6350">
            <a:noFill/>
          </a:ln>
        </p:spPr>
        <p:style>
          <a:lnRef idx="2">
            <a:schemeClr val="accent1"/>
          </a:lnRef>
          <a:fillRef idx="1">
            <a:schemeClr val="lt1"/>
          </a:fillRef>
          <a:effectRef idx="0">
            <a:schemeClr val="accent1"/>
          </a:effectRef>
          <a:fontRef idx="minor">
            <a:schemeClr val="dk1"/>
          </a:fontRef>
        </p:style>
        <p:txBody>
          <a:bodyPr rtlCol="0" anchor="ctr"/>
          <a:lstStyle/>
          <a:p>
            <a:pPr lvl="0">
              <a:lnSpc>
                <a:spcPts val="2100"/>
              </a:lnSpc>
            </a:pPr>
            <a:r>
              <a:rPr kumimoji="1" lang="ja-JP" altLang="en-US" sz="1200" dirty="0">
                <a:solidFill>
                  <a:prstClr val="black"/>
                </a:solidFill>
                <a:latin typeface="UD デジタル 教科書体 NK-R" panose="02020400000000000000" pitchFamily="18" charset="-128"/>
                <a:ea typeface="UD デジタル 教科書体 NK-R" panose="02020400000000000000" pitchFamily="18" charset="-128"/>
              </a:rPr>
              <a:t>・</a:t>
            </a:r>
            <a:r>
              <a:rPr kumimoji="1" lang="ja-JP" altLang="en-US" sz="1200" dirty="0" smtClean="0">
                <a:solidFill>
                  <a:prstClr val="black"/>
                </a:solidFill>
                <a:latin typeface="UD デジタル 教科書体 NK-R" panose="02020400000000000000" pitchFamily="18" charset="-128"/>
                <a:ea typeface="UD デジタル 教科書体 NK-R" panose="02020400000000000000" pitchFamily="18" charset="-128"/>
              </a:rPr>
              <a:t>緊急事態宣言後（</a:t>
            </a:r>
            <a:r>
              <a:rPr kumimoji="1" lang="en-US" altLang="ja-JP" sz="1200" dirty="0" smtClean="0">
                <a:solidFill>
                  <a:prstClr val="black"/>
                </a:solidFill>
                <a:latin typeface="UD デジタル 教科書体 NK-R" panose="02020400000000000000" pitchFamily="18" charset="-128"/>
                <a:ea typeface="UD デジタル 教科書体 NK-R" panose="02020400000000000000" pitchFamily="18" charset="-128"/>
              </a:rPr>
              <a:t>1/</a:t>
            </a:r>
            <a:r>
              <a:rPr kumimoji="1" lang="ja-JP" altLang="en-US" sz="1200" dirty="0" smtClean="0">
                <a:solidFill>
                  <a:prstClr val="black"/>
                </a:solidFill>
                <a:latin typeface="UD デジタル 教科書体 NK-R" panose="02020400000000000000" pitchFamily="18" charset="-128"/>
                <a:ea typeface="UD デジタル 教科書体 NK-R" panose="02020400000000000000" pitchFamily="18" charset="-128"/>
              </a:rPr>
              <a:t>１４～）</a:t>
            </a:r>
            <a:endParaRPr kumimoji="1" lang="en-US" altLang="ja-JP" sz="1100" dirty="0">
              <a:solidFill>
                <a:prstClr val="black"/>
              </a:solidFill>
              <a:latin typeface="UD デジタル 教科書体 NK-R" panose="02020400000000000000" pitchFamily="18" charset="-128"/>
              <a:ea typeface="UD デジタル 教科書体 NK-R" panose="02020400000000000000" pitchFamily="18" charset="-128"/>
            </a:endParaRPr>
          </a:p>
        </p:txBody>
      </p:sp>
      <p:sp>
        <p:nvSpPr>
          <p:cNvPr id="39" name="テキスト ボックス 38"/>
          <p:cNvSpPr txBox="1"/>
          <p:nvPr/>
        </p:nvSpPr>
        <p:spPr>
          <a:xfrm>
            <a:off x="6749091" y="3735660"/>
            <a:ext cx="1674575" cy="253916"/>
          </a:xfrm>
          <a:prstGeom prst="rect">
            <a:avLst/>
          </a:prstGeom>
          <a:noFill/>
          <a:ln w="6350">
            <a:noFill/>
          </a:ln>
        </p:spPr>
        <p:txBody>
          <a:bodyPr wrap="square" rtlCol="0">
            <a:spAutoFit/>
          </a:bodyPr>
          <a:lstStyle/>
          <a:p>
            <a:r>
              <a:rPr kumimoji="1" lang="en-US" altLang="ja-JP" sz="1000" dirty="0" smtClean="0">
                <a:solidFill>
                  <a:prstClr val="black"/>
                </a:solidFill>
                <a:latin typeface="UD デジタル 教科書体 NK-R" panose="02020400000000000000" pitchFamily="18" charset="-128"/>
                <a:ea typeface="UD デジタル 教科書体 NK-R" panose="02020400000000000000" pitchFamily="18" charset="-128"/>
              </a:rPr>
              <a:t>【</a:t>
            </a:r>
            <a:r>
              <a:rPr kumimoji="1" lang="ja-JP" altLang="en-US" sz="1000" dirty="0" smtClean="0">
                <a:solidFill>
                  <a:prstClr val="black"/>
                </a:solidFill>
                <a:latin typeface="UD デジタル 教科書体 NK-R" panose="02020400000000000000" pitchFamily="18" charset="-128"/>
                <a:ea typeface="UD デジタル 教科書体 NK-R" panose="02020400000000000000" pitchFamily="18" charset="-128"/>
              </a:rPr>
              <a:t>大阪市北区</a:t>
            </a:r>
            <a:r>
              <a:rPr kumimoji="1" lang="en-US" altLang="ja-JP" sz="1000" dirty="0" smtClean="0">
                <a:solidFill>
                  <a:prstClr val="black"/>
                </a:solidFill>
                <a:latin typeface="UD デジタル 教科書体 NK-R" panose="02020400000000000000" pitchFamily="18" charset="-128"/>
                <a:ea typeface="UD デジタル 教科書体 NK-R" panose="02020400000000000000" pitchFamily="18" charset="-128"/>
              </a:rPr>
              <a:t>】</a:t>
            </a:r>
            <a:r>
              <a:rPr kumimoji="1" lang="ja-JP" altLang="en-US" sz="1000" dirty="0" smtClean="0">
                <a:solidFill>
                  <a:prstClr val="black"/>
                </a:solidFill>
                <a:latin typeface="UD デジタル 教科書体 NK-R" panose="02020400000000000000" pitchFamily="18" charset="-128"/>
                <a:ea typeface="UD デジタル 教科書体 NK-R" panose="02020400000000000000" pitchFamily="18" charset="-128"/>
              </a:rPr>
              <a:t>天神橋筋</a:t>
            </a:r>
            <a:endParaRPr kumimoji="1" lang="en-US" altLang="ja-JP" sz="1000" dirty="0" smtClean="0">
              <a:solidFill>
                <a:prstClr val="black"/>
              </a:solidFill>
              <a:latin typeface="UD デジタル 教科書体 NK-R" panose="02020400000000000000" pitchFamily="18" charset="-128"/>
              <a:ea typeface="UD デジタル 教科書体 NK-R" panose="02020400000000000000" pitchFamily="18" charset="-128"/>
            </a:endParaRPr>
          </a:p>
        </p:txBody>
      </p:sp>
      <p:pic>
        <p:nvPicPr>
          <p:cNvPr id="2" name="図 1"/>
          <p:cNvPicPr>
            <a:picLocks noChangeAspect="1"/>
          </p:cNvPicPr>
          <p:nvPr/>
        </p:nvPicPr>
        <p:blipFill>
          <a:blip r:embed="rId3"/>
          <a:stretch>
            <a:fillRect/>
          </a:stretch>
        </p:blipFill>
        <p:spPr>
          <a:xfrm>
            <a:off x="6812423" y="2159718"/>
            <a:ext cx="3018875" cy="1617684"/>
          </a:xfrm>
          <a:prstGeom prst="rect">
            <a:avLst/>
          </a:prstGeom>
        </p:spPr>
      </p:pic>
      <p:sp>
        <p:nvSpPr>
          <p:cNvPr id="42" name="テキスト ボックス 41"/>
          <p:cNvSpPr txBox="1"/>
          <p:nvPr/>
        </p:nvSpPr>
        <p:spPr>
          <a:xfrm>
            <a:off x="8296747" y="3734812"/>
            <a:ext cx="1563689" cy="246221"/>
          </a:xfrm>
          <a:prstGeom prst="rect">
            <a:avLst/>
          </a:prstGeom>
          <a:noFill/>
          <a:ln w="6350">
            <a:noFill/>
          </a:ln>
        </p:spPr>
        <p:txBody>
          <a:bodyPr wrap="square" rtlCol="0">
            <a:spAutoFit/>
          </a:bodyPr>
          <a:lstStyle/>
          <a:p>
            <a:r>
              <a:rPr kumimoji="1" lang="en-US" altLang="ja-JP" sz="1000" dirty="0" smtClean="0">
                <a:solidFill>
                  <a:prstClr val="black"/>
                </a:solidFill>
                <a:latin typeface="UD デジタル 教科書体 NK-R" panose="02020400000000000000" pitchFamily="18" charset="-128"/>
                <a:ea typeface="UD デジタル 教科書体 NK-R" panose="02020400000000000000" pitchFamily="18" charset="-128"/>
              </a:rPr>
              <a:t>【</a:t>
            </a:r>
            <a:r>
              <a:rPr kumimoji="1" lang="ja-JP" altLang="en-US" sz="1000" dirty="0" smtClean="0">
                <a:solidFill>
                  <a:prstClr val="black"/>
                </a:solidFill>
                <a:latin typeface="UD デジタル 教科書体 NK-R" panose="02020400000000000000" pitchFamily="18" charset="-128"/>
                <a:ea typeface="UD デジタル 教科書体 NK-R" panose="02020400000000000000" pitchFamily="18" charset="-128"/>
              </a:rPr>
              <a:t>高槻市</a:t>
            </a:r>
            <a:r>
              <a:rPr kumimoji="1" lang="en-US" altLang="ja-JP" sz="1000" dirty="0" smtClean="0">
                <a:solidFill>
                  <a:prstClr val="black"/>
                </a:solidFill>
                <a:latin typeface="UD デジタル 教科書体 NK-R" panose="02020400000000000000" pitchFamily="18" charset="-128"/>
                <a:ea typeface="UD デジタル 教科書体 NK-R" panose="02020400000000000000" pitchFamily="18" charset="-128"/>
              </a:rPr>
              <a:t>】</a:t>
            </a:r>
            <a:r>
              <a:rPr kumimoji="1" lang="ja-JP" altLang="en-US" sz="1000" dirty="0" smtClean="0">
                <a:solidFill>
                  <a:prstClr val="black"/>
                </a:solidFill>
                <a:latin typeface="UD デジタル 教科書体 NK-R" panose="02020400000000000000" pitchFamily="18" charset="-128"/>
                <a:ea typeface="UD デジタル 教科書体 NK-R" panose="02020400000000000000" pitchFamily="18" charset="-128"/>
              </a:rPr>
              <a:t>高槻市駅周辺</a:t>
            </a:r>
            <a:endParaRPr kumimoji="1" lang="en-US" altLang="ja-JP" sz="1000" dirty="0" smtClean="0">
              <a:solidFill>
                <a:prstClr val="black"/>
              </a:solidFill>
              <a:latin typeface="UD デジタル 教科書体 NK-R" panose="02020400000000000000" pitchFamily="18" charset="-128"/>
              <a:ea typeface="UD デジタル 教科書体 NK-R" panose="02020400000000000000" pitchFamily="18" charset="-128"/>
            </a:endParaRPr>
          </a:p>
        </p:txBody>
      </p:sp>
      <p:sp>
        <p:nvSpPr>
          <p:cNvPr id="29" name="角丸四角形 28"/>
          <p:cNvSpPr/>
          <p:nvPr/>
        </p:nvSpPr>
        <p:spPr>
          <a:xfrm>
            <a:off x="3310310" y="5181532"/>
            <a:ext cx="4435387" cy="346574"/>
          </a:xfrm>
          <a:prstGeom prst="roundRect">
            <a:avLst>
              <a:gd name="adj" fmla="val 2313"/>
            </a:avLst>
          </a:prstGeom>
          <a:noFill/>
          <a:ln w="6350">
            <a:noFill/>
          </a:ln>
        </p:spPr>
        <p:style>
          <a:lnRef idx="2">
            <a:schemeClr val="accent1"/>
          </a:lnRef>
          <a:fillRef idx="1">
            <a:schemeClr val="lt1"/>
          </a:fillRef>
          <a:effectRef idx="0">
            <a:schemeClr val="accent1"/>
          </a:effectRef>
          <a:fontRef idx="minor">
            <a:schemeClr val="dk1"/>
          </a:fontRef>
        </p:style>
        <p:txBody>
          <a:bodyPr rtlCol="0" anchor="ctr"/>
          <a:lstStyle/>
          <a:p>
            <a:pPr algn="ctr"/>
            <a:r>
              <a:rPr kumimoji="1" lang="en-US" altLang="ja-JP" sz="1100" dirty="0" smtClean="0">
                <a:solidFill>
                  <a:prstClr val="black"/>
                </a:solidFill>
                <a:latin typeface="UD デジタル 教科書体 NK-R" panose="02020400000000000000" pitchFamily="18" charset="-128"/>
                <a:ea typeface="UD デジタル 教科書体 NK-R" panose="02020400000000000000" pitchFamily="18" charset="-128"/>
              </a:rPr>
              <a:t>※</a:t>
            </a:r>
            <a:r>
              <a:rPr kumimoji="1" lang="ja-JP" altLang="en-US" sz="1100" dirty="0" smtClean="0">
                <a:solidFill>
                  <a:prstClr val="black"/>
                </a:solidFill>
                <a:latin typeface="UD デジタル 教科書体 NK-R" panose="02020400000000000000" pitchFamily="18" charset="-128"/>
                <a:ea typeface="UD デジタル 教科書体 NK-R" panose="02020400000000000000" pitchFamily="18" charset="-128"/>
              </a:rPr>
              <a:t>その他、</a:t>
            </a:r>
            <a:r>
              <a:rPr kumimoji="1" lang="ja-JP" altLang="en-US" sz="1100" dirty="0">
                <a:solidFill>
                  <a:schemeClr val="tx1"/>
                </a:solidFill>
                <a:latin typeface="UD デジタル 教科書体 NK-R" panose="02020400000000000000" pitchFamily="18" charset="-128"/>
                <a:ea typeface="UD デジタル 教科書体 NK-R" panose="02020400000000000000" pitchFamily="18" charset="-128"/>
              </a:rPr>
              <a:t>街の外観を</a:t>
            </a:r>
            <a:r>
              <a:rPr kumimoji="1" lang="ja-JP" altLang="en-US" sz="1100" dirty="0" smtClean="0">
                <a:solidFill>
                  <a:schemeClr val="tx1"/>
                </a:solidFill>
                <a:latin typeface="UD デジタル 教科書体 NK-R" panose="02020400000000000000" pitchFamily="18" charset="-128"/>
                <a:ea typeface="UD デジタル 教科書体 NK-R" panose="02020400000000000000" pitchFamily="18" charset="-128"/>
              </a:rPr>
              <a:t>確認 ： 約</a:t>
            </a:r>
            <a:r>
              <a:rPr kumimoji="1" lang="ja-JP" altLang="en-US" sz="1100" dirty="0">
                <a:solidFill>
                  <a:schemeClr val="tx1"/>
                </a:solidFill>
                <a:latin typeface="UD デジタル 教科書体 NK-R" panose="02020400000000000000" pitchFamily="18" charset="-128"/>
                <a:ea typeface="UD デジタル 教科書体 NK-R" panose="02020400000000000000" pitchFamily="18" charset="-128"/>
              </a:rPr>
              <a:t>２</a:t>
            </a:r>
            <a:r>
              <a:rPr kumimoji="1" lang="en-US" altLang="ja-JP" sz="1100" dirty="0">
                <a:solidFill>
                  <a:schemeClr val="tx1"/>
                </a:solidFill>
                <a:latin typeface="UD デジタル 教科書体 NK-R" panose="02020400000000000000" pitchFamily="18" charset="-128"/>
                <a:ea typeface="UD デジタル 教科書体 NK-R" panose="02020400000000000000" pitchFamily="18" charset="-128"/>
              </a:rPr>
              <a:t>,400</a:t>
            </a:r>
            <a:r>
              <a:rPr kumimoji="1" lang="ja-JP" altLang="en-US" sz="1100" dirty="0">
                <a:solidFill>
                  <a:schemeClr val="tx1"/>
                </a:solidFill>
                <a:latin typeface="UD デジタル 教科書体 NK-R" panose="02020400000000000000" pitchFamily="18" charset="-128"/>
                <a:ea typeface="UD デジタル 教科書体 NK-R" panose="02020400000000000000" pitchFamily="18" charset="-128"/>
              </a:rPr>
              <a:t>店舗の</a:t>
            </a:r>
            <a:r>
              <a:rPr kumimoji="1" lang="ja-JP" altLang="en-US" sz="1100" dirty="0" smtClean="0">
                <a:solidFill>
                  <a:schemeClr val="tx1"/>
                </a:solidFill>
                <a:latin typeface="UD デジタル 教科書体 NK-R" panose="02020400000000000000" pitchFamily="18" charset="-128"/>
                <a:ea typeface="UD デジタル 教科書体 NK-R" panose="02020400000000000000" pitchFamily="18" charset="-128"/>
              </a:rPr>
              <a:t>うち、概ね</a:t>
            </a:r>
            <a:r>
              <a:rPr kumimoji="1" lang="ja-JP" altLang="en-US" sz="1100" dirty="0">
                <a:solidFill>
                  <a:schemeClr val="tx1"/>
                </a:solidFill>
                <a:latin typeface="UD デジタル 教科書体 NK-R" panose="02020400000000000000" pitchFamily="18" charset="-128"/>
                <a:ea typeface="UD デジタル 教科書体 NK-R" panose="02020400000000000000" pitchFamily="18" charset="-128"/>
              </a:rPr>
              <a:t>８～９割が</a:t>
            </a:r>
            <a:r>
              <a:rPr kumimoji="1" lang="ja-JP" altLang="en-US" sz="1100" dirty="0" smtClean="0">
                <a:solidFill>
                  <a:schemeClr val="tx1"/>
                </a:solidFill>
                <a:latin typeface="UD デジタル 教科書体 NK-R" panose="02020400000000000000" pitchFamily="18" charset="-128"/>
                <a:ea typeface="UD デジタル 教科書体 NK-R" panose="02020400000000000000" pitchFamily="18" charset="-128"/>
              </a:rPr>
              <a:t>協力</a:t>
            </a:r>
            <a:endParaRPr kumimoji="1" lang="en-US" altLang="ja-JP" sz="1100" dirty="0">
              <a:solidFill>
                <a:schemeClr val="tx1"/>
              </a:solidFill>
              <a:latin typeface="UD デジタル 教科書体 NK-R" panose="02020400000000000000" pitchFamily="18" charset="-128"/>
              <a:ea typeface="UD デジタル 教科書体 NK-R" panose="02020400000000000000" pitchFamily="18" charset="-128"/>
            </a:endParaRPr>
          </a:p>
        </p:txBody>
      </p:sp>
    </p:spTree>
    <p:extLst>
      <p:ext uri="{BB962C8B-B14F-4D97-AF65-F5344CB8AC3E}">
        <p14:creationId xmlns:p14="http://schemas.microsoft.com/office/powerpoint/2010/main" val="130148294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973F961A898C9348A81F4B3CC2E239CE" ma:contentTypeVersion="2" ma:contentTypeDescription="新しいドキュメントを作成します。" ma:contentTypeScope="" ma:versionID="ecb184a3600e9983bf1c928e463d9300">
  <xsd:schema xmlns:xsd="http://www.w3.org/2001/XMLSchema" xmlns:xs="http://www.w3.org/2001/XMLSchema" xmlns:p="http://schemas.microsoft.com/office/2006/metadata/properties" xmlns:ns1="http://schemas.microsoft.com/sharepoint/v3" xmlns:ns2="a31a1940-d317-4c66-8192-147efc078cf0" targetNamespace="http://schemas.microsoft.com/office/2006/metadata/properties" ma:root="true" ma:fieldsID="4305808539256bffebb796e6817fcd51" ns1:_="" ns2:_="">
    <xsd:import namespace="http://schemas.microsoft.com/sharepoint/v3"/>
    <xsd:import namespace="a31a1940-d317-4c66-8192-147efc078cf0"/>
    <xsd:element name="properties">
      <xsd:complexType>
        <xsd:sequence>
          <xsd:element name="documentManagement">
            <xsd:complexType>
              <xsd:all>
                <xsd:element ref="ns1:PublishingStartDate" minOccurs="0"/>
                <xsd:element ref="ns1:PublishingExpirationDate" minOccurs="0"/>
                <xsd:element ref="ns2: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スケジュールの開始日" ma:description="[スケジュールの開始日] は、発行機能により作成されたサイト列です。このページがサイトの閲覧者に表示される最初の日時を示すために使われます。" ma:hidden="true" ma:internalName="PublishingStartDate">
      <xsd:simpleType>
        <xsd:restriction base="dms:Unknown"/>
      </xsd:simpleType>
    </xsd:element>
    <xsd:element name="PublishingExpirationDate" ma:index="9" nillable="true" ma:displayName="スケジュールの終了日" ma:description="[スケジュールの終了日] は、発行機能により作成されたサイト列です。このページがサイトの閲覧者に表示されなくなる日時を示すために使われます。" ma:hidden="true"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a31a1940-d317-4c66-8192-147efc078cf0" elementFormDefault="qualified">
    <xsd:import namespace="http://schemas.microsoft.com/office/2006/documentManagement/types"/>
    <xsd:import namespace="http://schemas.microsoft.com/office/infopath/2007/PartnerControls"/>
    <xsd:element name="SharedWithUsers" ma:index="10"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Management>
</p:properties>
</file>

<file path=customXml/itemProps1.xml><?xml version="1.0" encoding="utf-8"?>
<ds:datastoreItem xmlns:ds="http://schemas.openxmlformats.org/officeDocument/2006/customXml" ds:itemID="{D95565B5-7743-456E-B97C-7D54E8640F4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a31a1940-d317-4c66-8192-147efc078cf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8DE75843-0F5D-4C6D-860A-E9F9DF0D0126}">
  <ds:schemaRefs>
    <ds:schemaRef ds:uri="http://schemas.microsoft.com/sharepoint/v3/contenttype/forms"/>
  </ds:schemaRefs>
</ds:datastoreItem>
</file>

<file path=customXml/itemProps3.xml><?xml version="1.0" encoding="utf-8"?>
<ds:datastoreItem xmlns:ds="http://schemas.openxmlformats.org/officeDocument/2006/customXml" ds:itemID="{D55D940B-22C9-40D7-9448-703C4D47D8ED}">
  <ds:schemaRefs>
    <ds:schemaRef ds:uri="http://purl.org/dc/dcmitype/"/>
    <ds:schemaRef ds:uri="http://www.w3.org/XML/1998/namespace"/>
    <ds:schemaRef ds:uri="http://schemas.microsoft.com/office/2006/documentManagement/types"/>
    <ds:schemaRef ds:uri="a31a1940-d317-4c66-8192-147efc078cf0"/>
    <ds:schemaRef ds:uri="http://schemas.microsoft.com/office/infopath/2007/PartnerControls"/>
    <ds:schemaRef ds:uri="http://schemas.openxmlformats.org/package/2006/metadata/core-properties"/>
    <ds:schemaRef ds:uri="http://purl.org/dc/terms/"/>
    <ds:schemaRef ds:uri="http://schemas.microsoft.com/sharepoint/v3"/>
    <ds:schemaRef ds:uri="http://schemas.microsoft.com/office/2006/metadata/properties"/>
    <ds:schemaRef ds:uri="http://purl.org/dc/elements/1.1/"/>
  </ds:schemaRefs>
</ds:datastoreItem>
</file>

<file path=docProps/app.xml><?xml version="1.0" encoding="utf-8"?>
<Properties xmlns="http://schemas.openxmlformats.org/officeDocument/2006/extended-properties" xmlns:vt="http://schemas.openxmlformats.org/officeDocument/2006/docPropsVTypes">
  <TotalTime>635</TotalTime>
  <Words>527</Words>
  <Application>Microsoft Office PowerPoint</Application>
  <PresentationFormat>A4 210 x 297 mm</PresentationFormat>
  <Paragraphs>68</Paragraphs>
  <Slides>1</Slides>
  <Notes>1</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1</vt:i4>
      </vt:variant>
    </vt:vector>
  </HeadingPairs>
  <TitlesOfParts>
    <vt:vector size="9" baseType="lpstr">
      <vt:lpstr>UD デジタル 教科書体 NK-B</vt:lpstr>
      <vt:lpstr>UD デジタル 教科書体 NK-R</vt:lpstr>
      <vt:lpstr>游ゴシック</vt:lpstr>
      <vt:lpstr>游ゴシック Light</vt:lpstr>
      <vt:lpstr>Arial</vt:lpstr>
      <vt:lpstr>Calibri</vt:lpstr>
      <vt:lpstr>Calibri Light</vt:lpstr>
      <vt:lpstr>Office テーマ</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上村　青史</dc:creator>
  <cp:lastModifiedBy>小原　朋子</cp:lastModifiedBy>
  <cp:revision>118</cp:revision>
  <cp:lastPrinted>2021-02-17T07:23:51Z</cp:lastPrinted>
  <dcterms:modified xsi:type="dcterms:W3CDTF">2021-02-19T05:31:29Z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0x010100973F961A898C9348A81F4B3CC2E239CE</vt:lpwstr>
  </property>
</Properties>
</file>