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7C80"/>
    <a:srgbClr val="CCFF66"/>
    <a:srgbClr val="FF9900"/>
    <a:srgbClr val="FF9999"/>
    <a:srgbClr val="FFCC00"/>
    <a:srgbClr val="62A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570782B-E359-4ED2-B4D6-93FEF695D744}" type="datetimeFigureOut">
              <a:rPr kumimoji="1" lang="ja-JP" altLang="en-US" smtClean="0"/>
              <a:t>2021/2/9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4455730-9B4C-407D-A5AF-52CDCDEEA3EB}" type="slidenum">
              <a:rPr kumimoji="1" lang="ja-JP" altLang="en-US" smtClean="0"/>
              <a:t>‹#›</a:t>
            </a:fld>
            <a:endParaRPr kumimoji="1" lang="ja-JP" altLang="en-US"/>
          </a:p>
        </p:txBody>
      </p:sp>
    </p:spTree>
    <p:extLst>
      <p:ext uri="{BB962C8B-B14F-4D97-AF65-F5344CB8AC3E}">
        <p14:creationId xmlns:p14="http://schemas.microsoft.com/office/powerpoint/2010/main" val="41480850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52401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2625752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09996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97055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286443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245837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253204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65360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96165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3849231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CEAEEC-C5EE-4161-81DB-3F9B4A7086AE}" type="datetimeFigureOut">
              <a:rPr kumimoji="1" lang="ja-JP" altLang="en-US" smtClean="0"/>
              <a:t>2021/2/9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36226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EAEEC-C5EE-4161-81DB-3F9B4A7086AE}" type="datetimeFigureOut">
              <a:rPr kumimoji="1" lang="ja-JP" altLang="en-US" smtClean="0"/>
              <a:t>2021/2/9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991617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206063" y="941358"/>
            <a:ext cx="11764372" cy="4524315"/>
          </a:xfrm>
          <a:prstGeom prst="rect">
            <a:avLst/>
          </a:prstGeom>
          <a:noFill/>
        </p:spPr>
        <p:txBody>
          <a:bodyPr wrap="square" rtlCol="0">
            <a:spAutoFit/>
          </a:bodyPr>
          <a:lstStyle/>
          <a:p>
            <a:pPr lvl="0"/>
            <a:r>
              <a:rPr lang="en-US" altLang="ja-JP" b="1" dirty="0" smtClean="0">
                <a:solidFill>
                  <a:prstClr val="black"/>
                </a:solidFill>
              </a:rPr>
              <a:t>【</a:t>
            </a:r>
            <a:r>
              <a:rPr lang="ja-JP" altLang="en-US" b="1" dirty="0" smtClean="0">
                <a:solidFill>
                  <a:prstClr val="black"/>
                </a:solidFill>
              </a:rPr>
              <a:t>目　的</a:t>
            </a:r>
            <a:r>
              <a:rPr lang="en-US" altLang="ja-JP" b="1" dirty="0" smtClean="0">
                <a:solidFill>
                  <a:prstClr val="black"/>
                </a:solidFill>
              </a:rPr>
              <a:t>】</a:t>
            </a:r>
            <a:r>
              <a:rPr lang="ja-JP" altLang="en-US" dirty="0">
                <a:solidFill>
                  <a:prstClr val="black"/>
                </a:solidFill>
              </a:rPr>
              <a:t>　</a:t>
            </a:r>
            <a:r>
              <a:rPr lang="ja-JP" altLang="en-US" dirty="0" smtClean="0">
                <a:solidFill>
                  <a:prstClr val="black"/>
                </a:solidFill>
              </a:rPr>
              <a:t>新型コロナウイルス感染症に係る治療方針や院内感染対策などについて、府内医療機関と共有する</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ことで、各医療機関における新型コロナウイルス感染症の診療水準及び患者受入体制の向上を図る。</a:t>
            </a:r>
            <a:endParaRPr lang="en-US" altLang="ja-JP" dirty="0" smtClean="0">
              <a:solidFill>
                <a:prstClr val="black"/>
              </a:solidFill>
            </a:endParaRPr>
          </a:p>
          <a:p>
            <a:pPr lvl="0"/>
            <a:r>
              <a:rPr lang="ja-JP" altLang="en-US" dirty="0" smtClean="0">
                <a:solidFill>
                  <a:prstClr val="black"/>
                </a:solidFill>
              </a:rPr>
              <a:t>　　　　　　</a:t>
            </a:r>
            <a:endParaRPr lang="en-US" altLang="ja-JP" b="1" dirty="0" smtClean="0">
              <a:solidFill>
                <a:prstClr val="black"/>
              </a:solidFill>
            </a:endParaRPr>
          </a:p>
          <a:p>
            <a:pPr lvl="0"/>
            <a:r>
              <a:rPr lang="en-US" altLang="ja-JP" b="1" dirty="0" smtClean="0">
                <a:solidFill>
                  <a:prstClr val="black"/>
                </a:solidFill>
              </a:rPr>
              <a:t>【</a:t>
            </a:r>
            <a:r>
              <a:rPr lang="ja-JP" altLang="en-US" b="1" dirty="0" smtClean="0">
                <a:solidFill>
                  <a:prstClr val="black"/>
                </a:solidFill>
              </a:rPr>
              <a:t>日　時</a:t>
            </a:r>
            <a:r>
              <a:rPr lang="en-US" altLang="ja-JP" b="1" dirty="0" smtClean="0">
                <a:solidFill>
                  <a:prstClr val="black"/>
                </a:solidFill>
              </a:rPr>
              <a:t>】</a:t>
            </a:r>
            <a:r>
              <a:rPr lang="ja-JP" altLang="en-US" b="1" dirty="0" smtClean="0">
                <a:solidFill>
                  <a:prstClr val="black"/>
                </a:solidFill>
              </a:rPr>
              <a:t>　</a:t>
            </a:r>
            <a:r>
              <a:rPr lang="ja-JP" altLang="en-US" dirty="0" smtClean="0">
                <a:solidFill>
                  <a:prstClr val="black"/>
                </a:solidFill>
              </a:rPr>
              <a:t>２月中旬以降、録画配信</a:t>
            </a:r>
            <a:endParaRPr lang="en-US" altLang="ja-JP" b="1" dirty="0" smtClean="0">
              <a:solidFill>
                <a:prstClr val="black"/>
              </a:solidFill>
            </a:endParaRPr>
          </a:p>
          <a:p>
            <a:pPr lvl="0"/>
            <a:endParaRPr lang="en-US" altLang="ja-JP" b="1" dirty="0">
              <a:solidFill>
                <a:prstClr val="black"/>
              </a:solidFill>
            </a:endParaRPr>
          </a:p>
          <a:p>
            <a:pPr lvl="0"/>
            <a:r>
              <a:rPr lang="en-US" altLang="ja-JP" b="1" dirty="0" smtClean="0">
                <a:solidFill>
                  <a:prstClr val="black"/>
                </a:solidFill>
              </a:rPr>
              <a:t>【</a:t>
            </a:r>
            <a:r>
              <a:rPr lang="ja-JP" altLang="en-US" b="1" dirty="0" smtClean="0">
                <a:solidFill>
                  <a:prstClr val="black"/>
                </a:solidFill>
              </a:rPr>
              <a:t>内　容</a:t>
            </a:r>
            <a:r>
              <a:rPr lang="en-US" altLang="ja-JP" b="1" dirty="0" smtClean="0">
                <a:solidFill>
                  <a:prstClr val="black"/>
                </a:solidFill>
              </a:rPr>
              <a:t>】</a:t>
            </a:r>
            <a:r>
              <a:rPr lang="ja-JP" altLang="en-US" dirty="0" smtClean="0">
                <a:solidFill>
                  <a:prstClr val="black"/>
                </a:solidFill>
              </a:rPr>
              <a:t>　○</a:t>
            </a:r>
            <a:r>
              <a:rPr lang="en-US" altLang="ja-JP" dirty="0" smtClean="0">
                <a:solidFill>
                  <a:prstClr val="black"/>
                </a:solidFill>
              </a:rPr>
              <a:t>COVID-19</a:t>
            </a:r>
            <a:r>
              <a:rPr lang="ja-JP" altLang="en-US" dirty="0" smtClean="0">
                <a:solidFill>
                  <a:prstClr val="black"/>
                </a:solidFill>
              </a:rPr>
              <a:t>診療のポイント</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講師</a:t>
            </a:r>
            <a:r>
              <a:rPr lang="ja-JP" altLang="en-US" dirty="0">
                <a:solidFill>
                  <a:prstClr val="black"/>
                </a:solidFill>
              </a:rPr>
              <a:t>：倭　正也 氏（りんくう総合医療</a:t>
            </a:r>
            <a:r>
              <a:rPr lang="ja-JP" altLang="en-US" dirty="0" smtClean="0">
                <a:solidFill>
                  <a:prstClr val="black"/>
                </a:solidFill>
              </a:rPr>
              <a:t>センター　感染症</a:t>
            </a:r>
            <a:r>
              <a:rPr lang="ja-JP" altLang="en-US" dirty="0">
                <a:solidFill>
                  <a:prstClr val="black"/>
                </a:solidFill>
              </a:rPr>
              <a:t>センター長</a:t>
            </a:r>
            <a:r>
              <a:rPr lang="ja-JP" altLang="en-US" dirty="0" smtClean="0">
                <a:solidFill>
                  <a:prstClr val="black"/>
                </a:solidFill>
              </a:rPr>
              <a:t>）</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r>
              <a:rPr lang="ja-JP" altLang="en-US" dirty="0">
                <a:solidFill>
                  <a:prstClr val="black"/>
                </a:solidFill>
              </a:rPr>
              <a:t>　　　　　　</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endParaRPr lang="en-US" altLang="ja-JP" sz="1050" dirty="0" smtClean="0">
              <a:solidFill>
                <a:prstClr val="black"/>
              </a:solidFill>
            </a:endParaRPr>
          </a:p>
          <a:p>
            <a:pPr lvl="0"/>
            <a:r>
              <a:rPr lang="ja-JP" altLang="en-US" dirty="0">
                <a:solidFill>
                  <a:prstClr val="black"/>
                </a:solidFill>
              </a:rPr>
              <a:t>　</a:t>
            </a:r>
            <a:r>
              <a:rPr lang="ja-JP" altLang="en-US" dirty="0" smtClean="0">
                <a:solidFill>
                  <a:prstClr val="black"/>
                </a:solidFill>
              </a:rPr>
              <a:t>　　　　　○院内感染対策</a:t>
            </a:r>
            <a:endParaRPr lang="en-US" altLang="ja-JP" dirty="0" smtClean="0">
              <a:solidFill>
                <a:prstClr val="black"/>
              </a:solidFill>
            </a:endParaRPr>
          </a:p>
          <a:p>
            <a:r>
              <a:rPr lang="ja-JP" altLang="en-US" dirty="0">
                <a:solidFill>
                  <a:prstClr val="black"/>
                </a:solidFill>
              </a:rPr>
              <a:t>　</a:t>
            </a:r>
            <a:r>
              <a:rPr lang="ja-JP" altLang="en-US" dirty="0" smtClean="0">
                <a:solidFill>
                  <a:prstClr val="black"/>
                </a:solidFill>
              </a:rPr>
              <a:t>　　　　　　　</a:t>
            </a:r>
            <a:r>
              <a:rPr lang="ja-JP" altLang="en-US" dirty="0">
                <a:solidFill>
                  <a:prstClr val="black"/>
                </a:solidFill>
              </a:rPr>
              <a:t>講師</a:t>
            </a:r>
            <a:r>
              <a:rPr lang="ja-JP" altLang="en-US" dirty="0" smtClean="0">
                <a:solidFill>
                  <a:prstClr val="black"/>
                </a:solidFill>
              </a:rPr>
              <a:t>：宮園　将哉（大阪府　健康医療部保健医療室副理事）</a:t>
            </a:r>
            <a:endParaRPr lang="en-US" altLang="ja-JP" dirty="0">
              <a:solidFill>
                <a:prstClr val="black"/>
              </a:solidFill>
            </a:endParaRPr>
          </a:p>
          <a:p>
            <a:pPr lvl="0"/>
            <a:r>
              <a:rPr lang="ja-JP" altLang="en-US" dirty="0">
                <a:solidFill>
                  <a:prstClr val="black"/>
                </a:solidFill>
              </a:rPr>
              <a:t>　</a:t>
            </a:r>
            <a:r>
              <a:rPr lang="ja-JP" altLang="en-US" dirty="0" smtClean="0">
                <a:solidFill>
                  <a:prstClr val="black"/>
                </a:solidFill>
              </a:rPr>
              <a:t>　　　　　　　　　　　</a:t>
            </a:r>
            <a:endParaRPr lang="en-US" altLang="ja-JP" dirty="0">
              <a:solidFill>
                <a:prstClr val="black"/>
              </a:solidFill>
            </a:endParaRPr>
          </a:p>
          <a:p>
            <a:pPr lvl="0"/>
            <a:r>
              <a:rPr lang="en-US" altLang="ja-JP" b="1" dirty="0" smtClean="0">
                <a:solidFill>
                  <a:prstClr val="black"/>
                </a:solidFill>
              </a:rPr>
              <a:t>【</a:t>
            </a:r>
            <a:r>
              <a:rPr lang="ja-JP" altLang="en-US" b="1" dirty="0">
                <a:solidFill>
                  <a:prstClr val="black"/>
                </a:solidFill>
              </a:rPr>
              <a:t>対象者</a:t>
            </a:r>
            <a:r>
              <a:rPr lang="en-US" altLang="ja-JP" b="1" dirty="0" smtClean="0">
                <a:solidFill>
                  <a:prstClr val="black"/>
                </a:solidFill>
              </a:rPr>
              <a:t>】</a:t>
            </a:r>
            <a:r>
              <a:rPr lang="ja-JP" altLang="en-US" dirty="0">
                <a:solidFill>
                  <a:prstClr val="black"/>
                </a:solidFill>
              </a:rPr>
              <a:t>　</a:t>
            </a:r>
            <a:r>
              <a:rPr lang="ja-JP" altLang="en-US" dirty="0" smtClean="0">
                <a:solidFill>
                  <a:prstClr val="black"/>
                </a:solidFill>
              </a:rPr>
              <a:t>府内約</a:t>
            </a:r>
            <a:r>
              <a:rPr lang="en-US" altLang="ja-JP" dirty="0" smtClean="0">
                <a:solidFill>
                  <a:prstClr val="black"/>
                </a:solidFill>
              </a:rPr>
              <a:t>500</a:t>
            </a:r>
            <a:r>
              <a:rPr lang="ja-JP" altLang="en-US" dirty="0" smtClean="0">
                <a:solidFill>
                  <a:prstClr val="black"/>
                </a:solidFill>
              </a:rPr>
              <a:t>医療機関</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lang="en-US" altLang="ja-JP" dirty="0" smtClean="0">
                <a:solidFill>
                  <a:prstClr val="black"/>
                </a:solidFill>
              </a:rPr>
              <a:t>※</a:t>
            </a:r>
            <a:r>
              <a:rPr lang="ja-JP" altLang="en-US" dirty="0" smtClean="0">
                <a:solidFill>
                  <a:prstClr val="black"/>
                </a:solidFill>
              </a:rPr>
              <a:t>新たな患者受入医療機関を中心に、新型コロナウイルス感染症患者の受入れを行っていない医療</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機関を含む</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a:t>
            </a:r>
            <a:endParaRPr lang="en-US" altLang="ja-JP" dirty="0" smtClean="0">
              <a:solidFill>
                <a:prstClr val="black"/>
              </a:solidFill>
            </a:endParaRPr>
          </a:p>
        </p:txBody>
      </p:sp>
      <p:sp>
        <p:nvSpPr>
          <p:cNvPr id="22" name="テキスト ボックス 21"/>
          <p:cNvSpPr txBox="1"/>
          <p:nvPr/>
        </p:nvSpPr>
        <p:spPr>
          <a:xfrm>
            <a:off x="0" y="0"/>
            <a:ext cx="12191999" cy="523220"/>
          </a:xfrm>
          <a:prstGeom prst="rect">
            <a:avLst/>
          </a:prstGeom>
          <a:solidFill>
            <a:srgbClr val="00B050"/>
          </a:solidFill>
          <a:ln>
            <a:noFill/>
          </a:ln>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第２回医療</a:t>
            </a:r>
            <a:r>
              <a:rPr lang="ja-JP" altLang="en-US" sz="2800" b="1" dirty="0">
                <a:solidFill>
                  <a:schemeClr val="bg1"/>
                </a:solidFill>
                <a:latin typeface="Meiryo UI" panose="020B0604030504040204" pitchFamily="50" charset="-128"/>
                <a:ea typeface="Meiryo UI" panose="020B0604030504040204" pitchFamily="50" charset="-128"/>
              </a:rPr>
              <a:t>機関向け</a:t>
            </a:r>
            <a:r>
              <a:rPr lang="en-US" altLang="ja-JP" sz="2800" b="1" dirty="0">
                <a:solidFill>
                  <a:schemeClr val="bg1"/>
                </a:solidFill>
                <a:latin typeface="Meiryo UI" panose="020B0604030504040204" pitchFamily="50" charset="-128"/>
                <a:ea typeface="Meiryo UI" panose="020B0604030504040204" pitchFamily="50" charset="-128"/>
              </a:rPr>
              <a:t>Web</a:t>
            </a:r>
            <a:r>
              <a:rPr lang="ja-JP" altLang="en-US" sz="2800" b="1" dirty="0">
                <a:solidFill>
                  <a:schemeClr val="bg1"/>
                </a:solidFill>
                <a:latin typeface="Meiryo UI" panose="020B0604030504040204" pitchFamily="50" charset="-128"/>
                <a:ea typeface="Meiryo UI" panose="020B0604030504040204" pitchFamily="50" charset="-128"/>
              </a:rPr>
              <a:t>セミナーの</a:t>
            </a:r>
            <a:r>
              <a:rPr lang="ja-JP" altLang="en-US" sz="2800" b="1" dirty="0" smtClean="0">
                <a:solidFill>
                  <a:schemeClr val="bg1"/>
                </a:solidFill>
                <a:latin typeface="Meiryo UI" panose="020B0604030504040204" pitchFamily="50" charset="-128"/>
                <a:ea typeface="Meiryo UI" panose="020B0604030504040204" pitchFamily="50" charset="-128"/>
              </a:rPr>
              <a:t>実施</a:t>
            </a:r>
            <a:endParaRPr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0345003" y="76944"/>
            <a:ext cx="1625432" cy="369332"/>
          </a:xfrm>
          <a:prstGeom prst="rect">
            <a:avLst/>
          </a:prstGeom>
          <a:solidFill>
            <a:schemeClr val="bg1"/>
          </a:solid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ea typeface="Meiryo UI" panose="020B0604030504040204" pitchFamily="50" charset="-128"/>
              </a:rPr>
              <a:t>資料</a:t>
            </a:r>
            <a:r>
              <a:rPr lang="ja-JP" altLang="en-US" dirty="0" smtClean="0">
                <a:ea typeface="Meiryo UI" panose="020B0604030504040204" pitchFamily="50" charset="-128"/>
              </a:rPr>
              <a:t>３－２</a:t>
            </a:r>
            <a:endParaRPr lang="ja-JP" altLang="en-US" dirty="0">
              <a:ea typeface="Meiryo UI" panose="020B0604030504040204" pitchFamily="50" charset="-128"/>
            </a:endParaRPr>
          </a:p>
        </p:txBody>
      </p:sp>
    </p:spTree>
    <p:extLst>
      <p:ext uri="{BB962C8B-B14F-4D97-AF65-F5344CB8AC3E}">
        <p14:creationId xmlns:p14="http://schemas.microsoft.com/office/powerpoint/2010/main" val="2059900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4359</TotalTime>
  <Words>232</Words>
  <Application>Microsoft Office PowerPoint</Application>
  <PresentationFormat>ワイド画面</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周藤　英</cp:lastModifiedBy>
  <cp:revision>278</cp:revision>
  <cp:lastPrinted>2021-02-09T01:55:37Z</cp:lastPrinted>
  <dcterms:created xsi:type="dcterms:W3CDTF">2020-05-31T05:39:35Z</dcterms:created>
  <dcterms:modified xsi:type="dcterms:W3CDTF">2021-02-09T02:07:36Z</dcterms:modified>
</cp:coreProperties>
</file>