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639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8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6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660451"/>
            <a:ext cx="12496800" cy="51398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（１）大阪府の発生動向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日以降の緊急事態措置（府全域での時短要請や府民の外出自粛要請）により新規陽性者数は大きく減少し、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７日間の新規陽性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者数がピークを迎えた１月４日からの１週間と比較し、直近１週間は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0.33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倍にまで減少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直近１週間の人口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万人あたり新規陽性者数も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14.69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/8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）と大きく減少し、国の分科会指標のステージ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の基準（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人）を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下回った。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（２）市内・市外居住者の発生動向（週・人口</a:t>
            </a:r>
            <a:r>
              <a:rPr lang="en-US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万人あたり）</a:t>
            </a:r>
            <a:endParaRPr lang="en-US" altLang="ja-JP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市内・市外ともに直近３週間で大きく減少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市内については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22.32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人とステージ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の基準（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人）を下回り、市外は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13.24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人とステージ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の基準（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人）も下回っている。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2/6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（３）夜の街関連等の発生動向</a:t>
            </a:r>
            <a:endParaRPr lang="en-US" altLang="ja-JP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陽性者に占める夜の街の関係者及び滞在者の割合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緊急事態宣言発出後、減少し、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に居酒屋・飲食店及びバーは大きく減少。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滞在エリア別では、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市内・市外ともに</a:t>
            </a:r>
            <a:r>
              <a:rPr lang="ja-JP" altLang="en-US" sz="16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減少。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2/6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739438" y="55613"/>
            <a:ext cx="13482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kumimoji="1" lang="ja-JP" altLang="en-US" sz="16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１－３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44082" y="2260048"/>
            <a:ext cx="9903835" cy="144655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（参考　これまでの取組み）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11/27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～大阪市北区、中央区の接待を伴う飲食店、酒類の提供を行う飲食店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居酒屋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対する休業又は営業時間短縮の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12/4 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～府民に対するできる限りの不要不急の外出自粛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③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～大阪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市内の接待を伴う飲食店、酒類の提供を行う飲食店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居酒屋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対する休業又は営業時間短縮の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              府民に対する不要不急の外出自粛要請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④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1/14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～大阪府全域の飲食店、遊興施設に対する営業時間短縮の要請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府民に対する不要不急の外出自粛要請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67838" y="6492875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100722" y="480200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＜新規陽性者の発生動向＞</a:t>
            </a:r>
          </a:p>
        </p:txBody>
      </p:sp>
    </p:spTree>
    <p:extLst>
      <p:ext uri="{BB962C8B-B14F-4D97-AF65-F5344CB8AC3E}">
        <p14:creationId xmlns:p14="http://schemas.microsoft.com/office/powerpoint/2010/main" val="44291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328288"/>
            <a:ext cx="1209501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重症病床使用率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は２月５日以降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％を下回り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依然ひっ迫しているものの改善傾向。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2/8 64.8%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（実運用率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68.9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軽症中等症使用率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も２月３日以降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％を下回り、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改善傾向。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2/8 57.1%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（実運用率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64.0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％））。</a:t>
            </a:r>
            <a:endParaRPr lang="ja-JP" altLang="en-US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宿泊療養施設部屋数使用率も大きく改善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2/8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使用率・実運用率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19.6%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直近１週間では新規陽性者数は大きく減少しているが、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代以上の高齢者は１日平均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名程度のペースで陽性が判明しており、新規陽性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者に占める割合も４割弱となってい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このことから、感染状況は収束に向かっているものの、医療提供体制は依然予断を許さない状況にあり、いったん感染拡大に転じれば、すぐに病床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がひっ迫し、医療提供体制が限界を超える恐れがある。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296695" y="6511636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152104" y="577985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＜医療提供体制の状況＞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52104" y="3806465"/>
            <a:ext cx="11887790" cy="2580482"/>
          </a:xfrm>
          <a:prstGeom prst="roundRect">
            <a:avLst>
              <a:gd name="adj" fmla="val 1234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１月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日からの緊急事態措置の実施により、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新規陽性者数は大きく減少し、感染状況についてはステージ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を下回る状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況まで改善。重症病床及び軽症・中等症病床使用率は新規陽性者数減少に伴い改善傾向にはあるが、依然、ステージ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基準を大きく上回った状態であり、医療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体制のひっ迫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継続。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再び感染拡大に転じれば、現在の医療提供体制の状況ではすぐに限界を超える恐れがあり、引き続き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感染抑制により、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医療提供体制のひっ迫を防ぐため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継続が必要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21379" y="3367907"/>
            <a:ext cx="2830067" cy="39112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の対応方針につい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</a:p>
        </p:txBody>
      </p:sp>
    </p:spTree>
    <p:extLst>
      <p:ext uri="{BB962C8B-B14F-4D97-AF65-F5344CB8AC3E}">
        <p14:creationId xmlns:p14="http://schemas.microsoft.com/office/powerpoint/2010/main" val="2481138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3500</TotalTime>
  <Words>783</Words>
  <Application>Microsoft Office PowerPoint</Application>
  <PresentationFormat>ワイド画面</PresentationFormat>
  <Paragraphs>53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周藤　英</cp:lastModifiedBy>
  <cp:revision>46</cp:revision>
  <cp:lastPrinted>2021-01-12T01:54:43Z</cp:lastPrinted>
  <dcterms:created xsi:type="dcterms:W3CDTF">2020-07-15T08:05:42Z</dcterms:created>
  <dcterms:modified xsi:type="dcterms:W3CDTF">2021-02-09T06:05:41Z</dcterms:modified>
</cp:coreProperties>
</file>