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83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304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10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62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814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9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823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02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19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67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293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EEB16-25A6-460D-84C9-03CF74374F30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48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048000" y="214895"/>
            <a:ext cx="9144000" cy="731948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kumimoji="1" lang="ja-JP" altLang="en-US" sz="2000" dirty="0" smtClean="0"/>
              <a:t>第</a:t>
            </a:r>
            <a:r>
              <a:rPr kumimoji="1" lang="en-US" altLang="ja-JP" sz="2000" dirty="0" smtClean="0"/>
              <a:t>36</a:t>
            </a:r>
            <a:r>
              <a:rPr kumimoji="1" lang="ja-JP" altLang="en-US" sz="2000" dirty="0" smtClean="0"/>
              <a:t>回大阪府新型コロナウイルス対策本部会議決定</a:t>
            </a:r>
            <a:endParaRPr kumimoji="1" lang="en-US" altLang="ja-JP" sz="2000" dirty="0" smtClean="0"/>
          </a:p>
          <a:p>
            <a:pPr algn="r"/>
            <a:r>
              <a:rPr lang="ja-JP" altLang="en-US" sz="2000" dirty="0" smtClean="0"/>
              <a:t>（令和３年２月１日）</a:t>
            </a:r>
            <a:endParaRPr kumimoji="1" lang="ja-JP" altLang="en-US" sz="2000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0" y="1088511"/>
            <a:ext cx="12192000" cy="534227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 smtClean="0">
                <a:solidFill>
                  <a:schemeClr val="bg1"/>
                </a:solidFill>
              </a:rPr>
              <a:t>緊急事態措置の解除を国に要請する基準について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689020" y="2208973"/>
            <a:ext cx="11352726" cy="36509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ja-JP" altLang="en-US" b="1" dirty="0" smtClean="0"/>
              <a:t>緊急事態措置の解除を国に要請する基準は、①又は②を満たす場合とし、実際に要請する際は、専門家の意見を聞いたうえで判断する。</a:t>
            </a:r>
            <a:endParaRPr lang="en-US" altLang="ja-JP" b="1" dirty="0" smtClean="0"/>
          </a:p>
          <a:p>
            <a:pPr algn="l">
              <a:lnSpc>
                <a:spcPct val="150000"/>
              </a:lnSpc>
            </a:pPr>
            <a:endParaRPr lang="en-US" altLang="ja-JP" b="1" dirty="0" smtClean="0"/>
          </a:p>
          <a:p>
            <a:pPr algn="l"/>
            <a:r>
              <a:rPr lang="ja-JP" altLang="en-US" b="1" dirty="0"/>
              <a:t>　</a:t>
            </a:r>
            <a:r>
              <a:rPr lang="ja-JP" altLang="en-US" b="1" dirty="0" smtClean="0"/>
              <a:t>①　７日間移動平均の新規陽性者数が、７日間連続</a:t>
            </a:r>
            <a:r>
              <a:rPr lang="en-US" altLang="ja-JP" b="1" dirty="0" smtClean="0"/>
              <a:t>300</a:t>
            </a:r>
            <a:r>
              <a:rPr lang="ja-JP" altLang="en-US" b="1" dirty="0" smtClean="0"/>
              <a:t>人以下となること</a:t>
            </a:r>
            <a:endParaRPr lang="en-US" altLang="ja-JP" b="1" dirty="0" smtClean="0"/>
          </a:p>
          <a:p>
            <a:pPr algn="l"/>
            <a:endParaRPr lang="en-US" altLang="ja-JP" b="1" dirty="0"/>
          </a:p>
          <a:p>
            <a:pPr algn="l"/>
            <a:r>
              <a:rPr lang="ja-JP" altLang="en-US" b="1" dirty="0" smtClean="0"/>
              <a:t>　②　重症病床使用率が、７日間連続</a:t>
            </a:r>
            <a:r>
              <a:rPr lang="en-US" altLang="ja-JP" b="1" dirty="0" smtClean="0"/>
              <a:t>60</a:t>
            </a:r>
            <a:r>
              <a:rPr lang="ja-JP" altLang="en-US" b="1" dirty="0" smtClean="0"/>
              <a:t>％未満となること　</a:t>
            </a:r>
            <a:endParaRPr lang="en-US" altLang="ja-JP" b="1" dirty="0" smtClean="0"/>
          </a:p>
        </p:txBody>
      </p:sp>
    </p:spTree>
    <p:extLst>
      <p:ext uri="{BB962C8B-B14F-4D97-AF65-F5344CB8AC3E}">
        <p14:creationId xmlns:p14="http://schemas.microsoft.com/office/powerpoint/2010/main" val="1666000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104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小原　朋子</dc:creator>
  <cp:lastModifiedBy>荒川　海</cp:lastModifiedBy>
  <cp:revision>2</cp:revision>
  <cp:lastPrinted>2021-02-01T12:26:07Z</cp:lastPrinted>
  <dcterms:created xsi:type="dcterms:W3CDTF">2021-02-01T12:24:21Z</dcterms:created>
  <dcterms:modified xsi:type="dcterms:W3CDTF">2021-02-01T12:55:40Z</dcterms:modified>
</cp:coreProperties>
</file>