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4" r:id="rId2"/>
    <p:sldId id="301" r:id="rId3"/>
    <p:sldId id="290" r:id="rId4"/>
    <p:sldId id="302" r:id="rId5"/>
    <p:sldId id="294" r:id="rId6"/>
    <p:sldId id="276" r:id="rId7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1" autoAdjust="0"/>
    <p:restoredTop sz="86355" autoAdjust="0"/>
  </p:normalViewPr>
  <p:slideViewPr>
    <p:cSldViewPr snapToGrid="0">
      <p:cViewPr varScale="1">
        <p:scale>
          <a:sx n="61" d="100"/>
          <a:sy n="61" d="100"/>
        </p:scale>
        <p:origin x="798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923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004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694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112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438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760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696743"/>
              </p:ext>
            </p:extLst>
          </p:nvPr>
        </p:nvGraphicFramePr>
        <p:xfrm>
          <a:off x="125099" y="599718"/>
          <a:ext cx="11943332" cy="6018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</a:t>
                      </a:r>
                      <a:r>
                        <a:rPr kumimoji="1" lang="en-US" altLang="zh-CN" sz="1600" b="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</a:t>
                      </a:r>
                      <a:r>
                        <a:rPr kumimoji="1" lang="zh-CN" altLang="en-US" sz="1600" b="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kumimoji="1" lang="zh-CN" altLang="en-US" sz="1600" b="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0" baseline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8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日から緊急事態措置を実施すべき期間中）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6651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①　区域　大阪府全域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②　要請期間　レッドステージ２の期間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１月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日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２月７日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1" lang="ja-JP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「緊急事態措置を実施すべき区域」に大阪府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　が追加された場合、それに応じて期間を変更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③　実施内容（特措法第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条第９項に基づく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「緊急事態措置を実施すべき区域」に大阪府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　が追加された場合、「不要不急の外出自粛」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　は法第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条第１項に基づく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●府民への呼びかけ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○　不要不急の外出・移動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は自粛すること 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医療機関への通院、食料・医薬品・生活必需品の買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　　い出し、必要な職場への出勤、屋外での運動や散歩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　　など、生活や健康の維持のために必要なものについ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　　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ては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対象外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特に、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時以降の不要不急の外出自粛を徹底すること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①　</a:t>
                      </a: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②　要請期間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レッドステージ２の期間（２月８日から緊急事　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態措置を実施すべき期間中）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</a:t>
                      </a:r>
                      <a:r>
                        <a:rPr kumimoji="1" lang="en-US" altLang="ja-JP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ただし、今後、感染状況などを踏まえ、要請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期間の短縮も検討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③　実施内容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●府民への呼びかけ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不要不急の外出・移動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は自粛すること 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医療機関への通院、食料・医薬品・生活必需品の買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　　い出し、必要な職場への出勤、屋外での運動や散歩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　　など、生活や健康の維持のために必要なものについ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　　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ては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対象外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ja-JP" altLang="en-US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特に、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時以降の不要不急の外出自粛を徹底すること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/>
                        <a:t>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（特措法第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条第１項に基づく）</a:t>
                      </a:r>
                      <a:r>
                        <a:rPr lang="ja-JP" altLang="en-US" sz="1600" b="1" u="none" spc="-100" dirty="0" smtClean="0"/>
                        <a:t> </a:t>
                      </a:r>
                      <a:endParaRPr lang="en-US" altLang="ja-JP" sz="1600" b="1" u="none" spc="-100" dirty="0" smtClean="0"/>
                    </a:p>
                    <a:p>
                      <a:pPr>
                        <a:lnSpc>
                          <a:spcPts val="1800"/>
                        </a:lnSpc>
                      </a:pPr>
                      <a:endParaRPr lang="ja-JP" altLang="en-US" sz="1600" b="1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25099" y="82424"/>
            <a:ext cx="9114435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レッドステージ（非常事態）の対応方針に基づく要請</a:t>
            </a:r>
            <a:r>
              <a:rPr lang="ja-JP" altLang="en-US" sz="2000" b="1" dirty="0"/>
              <a:t>　</a:t>
            </a:r>
            <a:r>
              <a:rPr lang="ja-JP" altLang="en-US" sz="2000" b="1" dirty="0" smtClean="0"/>
              <a:t>新旧対照表</a:t>
            </a:r>
            <a:endParaRPr kumimoji="1" lang="ja-JP" altLang="en-US" sz="20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658901" y="70018"/>
            <a:ext cx="14214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資料３－</a:t>
            </a:r>
            <a:r>
              <a:rPr lang="ja-JP" altLang="en-US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２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76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2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282098"/>
              </p:ext>
            </p:extLst>
          </p:nvPr>
        </p:nvGraphicFramePr>
        <p:xfrm>
          <a:off x="180428" y="479693"/>
          <a:ext cx="11943332" cy="5700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0" u="none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</a:t>
                      </a:r>
                      <a:r>
                        <a:rPr kumimoji="1" lang="en-US" altLang="zh-CN" sz="1600" b="0" u="none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0" u="none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0" u="none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</a:t>
                      </a:r>
                      <a:r>
                        <a:rPr kumimoji="1" lang="zh-CN" altLang="en-US" sz="1600" b="0" u="none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0" u="none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0" u="none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0" u="none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kumimoji="1" lang="zh-CN" altLang="en-US" sz="1600" b="0" u="none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0" u="none" baseline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8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日から緊急事態措置を実施すべき期間中）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3469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イベントの開催について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府主催（共催）のイベントを含む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要請期間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17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日～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日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収容人数・収容率等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】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○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人数上限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】5,000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人以下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収容率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屋内：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50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％以下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屋外：人と人との距離を十分に確保（できる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だ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け２ｍ）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条第９項に基づく）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○　新年の挨拶回り、新年会・賀詞交歓会、及びこれに類す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るものは、飲食につながるため、自粛すること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　　　　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○　あわせて、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時以降の時間短縮について協力を依頼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イベントの開催について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府主催（共催）のイベントを含む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要請期間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収容人数・収容率等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】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○　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○　（削除）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　　　　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○　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13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3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989036"/>
              </p:ext>
            </p:extLst>
          </p:nvPr>
        </p:nvGraphicFramePr>
        <p:xfrm>
          <a:off x="180428" y="479693"/>
          <a:ext cx="11943332" cy="60631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</a:t>
                      </a:r>
                      <a:r>
                        <a:rPr kumimoji="1" lang="en-US" altLang="zh-CN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</a:t>
                      </a:r>
                      <a:r>
                        <a:rPr kumimoji="1" lang="zh-CN" altLang="en-US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kumimoji="1" lang="zh-CN" altLang="en-US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0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8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日から緊急事態措置を実施すべき期間中）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709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●施設について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①　区域　大阪府全域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②　期間　 １月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２月７日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　　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「緊急事態措置を実施すべき区域」に大阪府が　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　　　　追加された場合、それに応じて期間を変更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ja-JP" altLang="en-US" sz="1600" b="0" u="none" spc="-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 ③　実施内容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条第９項に基づく要請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4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●施設について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①　（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略）</a:t>
                      </a:r>
                      <a:endParaRPr lang="ja-JP" altLang="en-US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②　期間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２月８日から緊急事態措置を実施すべき期間中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　</a:t>
                      </a:r>
                      <a:r>
                        <a:rPr lang="ja-JP" altLang="en-US" sz="1600" b="1" u="none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ただし、今後、感染状況などを踏まえ、要請期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　　</a:t>
                      </a:r>
                      <a:r>
                        <a:rPr lang="ja-JP" altLang="en-US" sz="1600" b="1" u="none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間の短縮も検討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ja-JP" altLang="en-US" sz="1600" b="1" u="sng" spc="-1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 ③　実施内容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4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163" y="2846363"/>
            <a:ext cx="5443335" cy="224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41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4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441150"/>
              </p:ext>
            </p:extLst>
          </p:nvPr>
        </p:nvGraphicFramePr>
        <p:xfrm>
          <a:off x="180428" y="479693"/>
          <a:ext cx="11943332" cy="58580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</a:t>
                      </a:r>
                      <a:r>
                        <a:rPr kumimoji="1" lang="en-US" altLang="zh-CN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</a:t>
                      </a:r>
                      <a:r>
                        <a:rPr kumimoji="1" lang="zh-CN" altLang="en-US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kumimoji="1" lang="zh-CN" altLang="en-US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0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8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日から緊急事態措置を実施すべき期間中）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5046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協力依頼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4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遊興施設のうち、食品衛生法の飲食店営業許可を受けて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い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る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店舗は、特措法に基づく要請の対象。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ネットカフェ・マンガ喫茶等、宿泊を目的とした利用が相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当程度見込まれる施設は要請・協力依頼の対象外。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協力依頼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665" y="1182413"/>
            <a:ext cx="5443335" cy="268611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8286" y="1223996"/>
            <a:ext cx="5443335" cy="264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966788"/>
              </p:ext>
            </p:extLst>
          </p:nvPr>
        </p:nvGraphicFramePr>
        <p:xfrm>
          <a:off x="98543" y="73494"/>
          <a:ext cx="11943332" cy="53025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</a:t>
                      </a:r>
                      <a:r>
                        <a:rPr kumimoji="1" lang="en-US" altLang="zh-CN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</a:t>
                      </a:r>
                      <a:r>
                        <a:rPr kumimoji="1" lang="zh-CN" altLang="en-US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kumimoji="1" lang="zh-CN" altLang="en-US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0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8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日から緊急事態措置を実施すべき期間中）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4950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●上記要請を踏まえ、各団体等に特にお願いしたいこと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＜経済界へのお願い＞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時以降の不要不急の外出自粛を徹底することを踏まえ、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事業の継続に必要な場合を除き、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時以降の勤務を抑制す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ること（特措法第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「出勤者数の７割削減」をめざすことも含め、テレワーク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をより推進すること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出勤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が必要となる職場でも、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ローテーション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勤務、時差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出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勤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、自転車通勤などの取り組み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を推進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新年の挨拶回り、新年会・賀詞交歓会、及びこれに類する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ものは、飲食につながるため、自粛すること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●上記要請を踏まえ、各団体等に特にお願いしたいこと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＜経済界へのお願い＞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（削除）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5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8201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6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76420"/>
              </p:ext>
            </p:extLst>
          </p:nvPr>
        </p:nvGraphicFramePr>
        <p:xfrm>
          <a:off x="94918" y="282479"/>
          <a:ext cx="11943332" cy="33593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</a:t>
                      </a:r>
                      <a:r>
                        <a:rPr kumimoji="1" lang="en-US" altLang="zh-CN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</a:t>
                      </a:r>
                      <a:r>
                        <a:rPr kumimoji="1" lang="zh-CN" altLang="en-US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kumimoji="1" lang="zh-CN" altLang="en-US" sz="1600" b="0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0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8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日から緊急事態措置を実施すべき期間中）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30240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＜大学等へのお願い＞　　　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感染防止と面接授業・遠隔授業の効果的実施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等により学修機会を確保すること（特措法第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部活動、課外活動、学生寮における感染防止策、懇親会や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飲み会などについて、学生等に注意喚起を徹底すること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部活動における感染リスクの高い活動は自粛すること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＜大学等へのお願い＞　　　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25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4539</TotalTime>
  <Words>1416</Words>
  <Application>Microsoft Office PowerPoint</Application>
  <PresentationFormat>ワイド画面</PresentationFormat>
  <Paragraphs>203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　淳也</dc:creator>
  <cp:lastModifiedBy>田中　淳也</cp:lastModifiedBy>
  <cp:revision>153</cp:revision>
  <cp:lastPrinted>2021-02-01T07:15:20Z</cp:lastPrinted>
  <dcterms:created xsi:type="dcterms:W3CDTF">2020-05-20T11:17:35Z</dcterms:created>
  <dcterms:modified xsi:type="dcterms:W3CDTF">2021-02-01T07:31:38Z</dcterms:modified>
</cp:coreProperties>
</file>