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4" r:id="rId2"/>
    <p:sldId id="301" r:id="rId3"/>
    <p:sldId id="290" r:id="rId4"/>
    <p:sldId id="302" r:id="rId5"/>
    <p:sldId id="294" r:id="rId6"/>
    <p:sldId id="276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1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79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1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96743"/>
              </p:ext>
            </p:extLst>
          </p:nvPr>
        </p:nvGraphicFramePr>
        <p:xfrm>
          <a:off x="125099" y="599718"/>
          <a:ext cx="11943332" cy="6018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baseline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5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レッドステージ２の期間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１月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２月７日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「緊急事態措置を実施すべき区域」に大阪府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が追加された場合、それに応じて期間を変更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「緊急事態措置を実施すべき区域」に大阪府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が追加された場合、「不要不急の外出自粛」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は法第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条第１項に基づく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不要不急の外出・移動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は自粛すること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医療機関への通院、食料・医薬品・生活必需品の買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い出し、必要な職場への出勤、屋外での運動や散歩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など、生活や健康の維持のために必要なものについ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ては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対象外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特に、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時以降の不要不急の外出自粛を徹底すること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レッドステージ２の期間（２月８日から緊急事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態措置を実施すべき期間中）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ただし、今後、感染状況などを踏まえ、要請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期間の短縮も検討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不要不急の外出・移動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は自粛すること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医療機関への通院、食料・医薬品・生活必需品の買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い出し、必要な職場への出勤、屋外での運動や散歩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など、生活や健康の維持のために必要なものについ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ては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対象外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特に、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時以降の不要不急の外出自粛を徹底すること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/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条第１項に基づく）</a:t>
                      </a:r>
                      <a:r>
                        <a:rPr lang="ja-JP" altLang="en-US" sz="1600" b="1" u="none" spc="-100" dirty="0" smtClean="0"/>
                        <a:t> </a:t>
                      </a:r>
                      <a:endParaRPr lang="en-US" altLang="ja-JP" sz="1600" b="1" u="none" spc="-100" dirty="0" smtClean="0"/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1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911443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282098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u="none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u="none" baseline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要請期間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日～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収容人数・収容率等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】5,000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人以下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屋内：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％以下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屋外：人と人との距離を十分に確保（できる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だ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け２ｍ）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条第９項に基づく）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新年の挨拶回り、新年会・賀詞交歓会、及びこれに類す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るものは、飲食につながるため、自粛すること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あわせて、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時以降の時間短縮について協力を依頼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要請期間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収容人数・収容率等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89036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 １月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２月７日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「緊急事態措置を実施すべき区域」に大阪府が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　　追加された場合、それに応じて期間を変更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条第９項に基づく要請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（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略）</a:t>
                      </a: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２月８日から緊急事態措置を実施すべき期間中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ただし、今後、感染状況などを踏まえ、要請期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　</a:t>
                      </a: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間の短縮も検討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1" u="sng" spc="-1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63" y="2846363"/>
            <a:ext cx="5443335" cy="22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41150"/>
              </p:ext>
            </p:extLst>
          </p:nvPr>
        </p:nvGraphicFramePr>
        <p:xfrm>
          <a:off x="180428" y="479693"/>
          <a:ext cx="11943332" cy="5858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504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協力依頼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遊興施設のうち、食品衛生法の飲食店営業許可を受けて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る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店舗は、特措法に基づく要請の対象。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ネットカフェ・マンガ喫茶等、宿泊を目的とした利用が相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当程度見込まれる施設は要請・協力依頼の対象外。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協力依頼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65" y="1182413"/>
            <a:ext cx="5443335" cy="268611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8286" y="1223996"/>
            <a:ext cx="5443335" cy="264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966788"/>
              </p:ext>
            </p:extLst>
          </p:nvPr>
        </p:nvGraphicFramePr>
        <p:xfrm>
          <a:off x="98543" y="73494"/>
          <a:ext cx="11943332" cy="5302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時以降の不要不急の外出自粛を徹底することを踏まえ、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事業の継続に必要な場合を除き、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時以降の勤務を抑制す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ること（特措法第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「出勤者数の７割削減」をめざすことも含め、テレワーク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をより推進すること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出勤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が必要となる職場でも、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ローテーション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勤務、時差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出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勤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、自転車通勤などの取り組み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を推進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新年の挨拶回り、新年会・賀詞交歓会、及びこれに類する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ものは、飲食につながるため、自粛すること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（削除）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6420"/>
              </p:ext>
            </p:extLst>
          </p:nvPr>
        </p:nvGraphicFramePr>
        <p:xfrm>
          <a:off x="94918" y="282479"/>
          <a:ext cx="11943332" cy="3359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zh-CN" altLang="en-US" sz="1600" b="0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0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感染防止と面接授業・遠隔授業の効果的実施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等により学修機会を確保すること（特措法第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部活動、課外活動、学生寮における感染防止策、懇親会や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飲み会などについて、学生等に注意喚起を徹底すること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部活動における感染リスクの高い活動は自粛すること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4539</TotalTime>
  <Words>1416</Words>
  <Application>Microsoft Office PowerPoint</Application>
  <PresentationFormat>ワイド画面</PresentationFormat>
  <Paragraphs>203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153</cp:revision>
  <cp:lastPrinted>2021-02-01T07:15:20Z</cp:lastPrinted>
  <dcterms:created xsi:type="dcterms:W3CDTF">2020-05-20T11:17:35Z</dcterms:created>
  <dcterms:modified xsi:type="dcterms:W3CDTF">2021-02-01T07:31:38Z</dcterms:modified>
</cp:coreProperties>
</file>