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9228" autoAdjust="0"/>
  </p:normalViewPr>
  <p:slideViewPr>
    <p:cSldViewPr snapToGrid="0">
      <p:cViewPr varScale="1">
        <p:scale>
          <a:sx n="66" d="100"/>
          <a:sy n="66" d="100"/>
        </p:scale>
        <p:origin x="10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90626" y="2014862"/>
            <a:ext cx="9686892" cy="454559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endParaRPr kumimoji="1"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317826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の措置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イベント、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施設における対応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7785" y="650976"/>
            <a:ext cx="9690430" cy="65285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「レッドステージ（非常事態）の対応方針に基づく要請」（１月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９日から緊急事態宣言発出までの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間）を踏まえ、以下の通り対応。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府主催（共催）イベント及び府有施設は、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「レッドステージ（非常事態）の対応方針に基づく要請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」に準じ、対応。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2731229" y="1469102"/>
            <a:ext cx="4603966" cy="1744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799802" y="19143"/>
            <a:ext cx="1076922" cy="2725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資料２－</a:t>
            </a:r>
            <a:r>
              <a:rPr kumimoji="1" lang="ja-JP" altLang="en-US" sz="1400" dirty="0">
                <a:solidFill>
                  <a:schemeClr val="tx1"/>
                </a:solidFill>
              </a:rPr>
              <a:t>７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0" y="2363981"/>
            <a:ext cx="47484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）府主催（共催）のイベント（１月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44" y="1686289"/>
            <a:ext cx="26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9929" y="2007209"/>
            <a:ext cx="9607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今回の「レッドステージ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（非常事態）の対応方針に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基づく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要請」を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踏まえ、以下の通り対応。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3544" y="4967474"/>
            <a:ext cx="3534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施設（１月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月７日）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2445" y="5275251"/>
            <a:ext cx="9575699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全て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府有施設について、以下のとおり対応。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8978" y="6133098"/>
            <a:ext cx="101015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開館時間短縮等に伴いキャンセルされた案件については、利用料金は徴収せず、徴収済みの場合は利用者に還付する。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8978" y="2634923"/>
            <a:ext cx="87575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適切な感染防止策を実施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、以下の参加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人数、収容率かつ開催時間の範囲内を目安に開催。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0010" y="5723307"/>
            <a:ext cx="8798232" cy="37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00010" y="5658814"/>
            <a:ext cx="7594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時までの開館時間短縮、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時までの酒類提供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18978" y="3947563"/>
            <a:ext cx="1010159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留意事項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○１月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日時点でチケット販売開始後のイベント及び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日時点でチケット販売前の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・１月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販売されるチケットは上記を適用しない。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・ただし、１月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日以降は上記を超過するチケットの新規販売を停止。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○１月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日以降に販売開始されるもの：上記を適用。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30692" y="3033086"/>
            <a:ext cx="8736868" cy="872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00021" y="3074105"/>
            <a:ext cx="8881554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人数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上限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収容率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屋内：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％以下　　屋外：人と人との距離を十分に確保（できるだけ２ｍ）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開催時間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時まで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2830</TotalTime>
  <Words>373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松永　あかり</dc:creator>
  <cp:lastModifiedBy>松永　あかり</cp:lastModifiedBy>
  <cp:revision>31</cp:revision>
  <cp:lastPrinted>2021-01-12T11:14:35Z</cp:lastPrinted>
  <dcterms:created xsi:type="dcterms:W3CDTF">2019-12-25T02:12:14Z</dcterms:created>
  <dcterms:modified xsi:type="dcterms:W3CDTF">2021-01-12T12:02:18Z</dcterms:modified>
</cp:coreProperties>
</file>