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136" r:id="rId2"/>
  </p:sldIdLst>
  <p:sldSz cx="12192000" cy="6858000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池　重一" initials="小池　重一" lastIdx="0" clrIdx="0">
    <p:extLst>
      <p:ext uri="{19B8F6BF-5375-455C-9EA6-DF929625EA0E}">
        <p15:presenceInfo xmlns:p15="http://schemas.microsoft.com/office/powerpoint/2012/main" userId="S-1-5-21-161959346-1900351369-444732941-14085" providerId="AD"/>
      </p:ext>
    </p:extLst>
  </p:cmAuthor>
  <p:cmAuthor id="2" name="馬場　祐二" initials="馬場　祐二" lastIdx="2" clrIdx="1">
    <p:extLst>
      <p:ext uri="{19B8F6BF-5375-455C-9EA6-DF929625EA0E}">
        <p15:presenceInfo xmlns:p15="http://schemas.microsoft.com/office/powerpoint/2012/main" userId="S-1-5-21-161959346-1900351369-444732941-1666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18" y="0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/>
          <a:lstStyle>
            <a:lvl1pPr algn="r">
              <a:defRPr sz="1200"/>
            </a:lvl1pPr>
          </a:lstStyle>
          <a:p>
            <a:fld id="{9A7F59E0-AB93-49DC-91CC-74347FFC8612}" type="datetimeFigureOut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33425"/>
            <a:ext cx="6513513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75" tIns="44838" rIns="89675" bIns="448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89675" tIns="44838" rIns="89675" bIns="4483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18" y="9286846"/>
            <a:ext cx="2880308" cy="488871"/>
          </a:xfrm>
          <a:prstGeom prst="rect">
            <a:avLst/>
          </a:prstGeom>
        </p:spPr>
        <p:txBody>
          <a:bodyPr vert="horz" lIns="89675" tIns="44838" rIns="89675" bIns="44838" rtlCol="0" anchor="b"/>
          <a:lstStyle>
            <a:lvl1pPr algn="r">
              <a:defRPr sz="1200"/>
            </a:lvl1pPr>
          </a:lstStyle>
          <a:p>
            <a:fld id="{04E5C4B3-80B0-49FD-88C5-5E759B078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42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0A010-D148-4EF2-A582-963F2814BE19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21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703EE-5D66-48D4-A61C-08A23AD02E7E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456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8589-93AD-4B02-A88E-F5B4C8F10395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445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DA54-EDF0-4846-82E9-C6102100546D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721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BD26-99EF-4A65-A24B-FA1838B0D496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44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ED11E-C289-4902-BE16-6BBCF2BBFE61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95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351D1-85AB-441D-A32A-FDC7724752C1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C13A0-A228-4741-AC7B-03132AC08ADE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2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92C38-15C5-4AFD-BD82-2929483FC4CB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10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61F9-5180-4827-A651-535407A5BABC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56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792D7-EF0D-4AAE-983F-42A2F494FFDC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609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1C58-8C92-4A80-AE95-1AFEE88DAF3A}" type="datetime1">
              <a:rPr kumimoji="1" lang="ja-JP" altLang="en-US" smtClean="0"/>
              <a:t>2021/1/7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6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EE537-D2CF-4635-A13F-791B3F8DD8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12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13249"/>
            <a:ext cx="12192000" cy="6825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休業・営業時間短縮要請への協力</a:t>
            </a:r>
            <a:r>
              <a:rPr lang="ja-JP" altLang="en-US" sz="24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状況</a:t>
            </a:r>
            <a:endParaRPr lang="en-US" altLang="ja-JP" sz="24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8489" y="613272"/>
            <a:ext cx="12115187" cy="103170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08000" rtlCol="0" anchor="ctr"/>
          <a:lstStyle/>
          <a:p>
            <a:pPr>
              <a:lnSpc>
                <a:spcPts val="2600"/>
              </a:lnSpc>
            </a:pP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休業・営業時間短縮要請への協力状況を確認するため、要請対象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区域において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、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２１時以降、調査を実施。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600"/>
              </a:lnSpc>
            </a:pP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あわせて、営業時間前の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要請対象区域の</a:t>
            </a:r>
            <a:r>
              <a:rPr lang="ja-JP" altLang="en-US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店舗責任者に協力するかどうかの聞き取りを実施</a:t>
            </a:r>
            <a:r>
              <a:rPr lang="ja-JP" altLang="en-US" b="1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200070" y="161604"/>
            <a:ext cx="1572271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１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－５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135865" y="1543342"/>
            <a:ext cx="1306569" cy="326465"/>
          </a:xfrm>
          <a:prstGeom prst="roundRect">
            <a:avLst/>
          </a:prstGeom>
          <a:solidFill>
            <a:srgbClr val="00B0F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</a:t>
            </a:r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期間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3493" y="5632092"/>
            <a:ext cx="8684254" cy="13952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</a:t>
            </a:r>
            <a:r>
              <a:rPr lang="ja-JP" altLang="en-US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店舗責任者への聞き取り（営業時間前）</a:t>
            </a:r>
          </a:p>
          <a:p>
            <a:pPr>
              <a:lnSpc>
                <a:spcPts val="2000"/>
              </a:lnSpc>
            </a:pPr>
            <a:r>
              <a:rPr lang="ja-JP" altLang="en-US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〇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ステッカー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登録店舗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en-US" altLang="ja-JP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&lt;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北区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中央区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&gt;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９７％が協力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（４３７店舗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／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４５０店舗）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    &lt;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その他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区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&gt; 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 ９８％が協力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（２２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店舗／２２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r>
              <a:rPr lang="ja-JP" altLang="en-US" sz="16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6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ts val="2000"/>
              </a:lnSpc>
            </a:pPr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295640" y="3010761"/>
            <a:ext cx="1491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(1</a:t>
            </a:r>
            <a:r>
              <a:rPr lang="ja-JP" altLang="en-US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２月２８日現在</a:t>
            </a:r>
            <a:r>
              <a:rPr lang="en-US" altLang="ja-JP" sz="12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)</a:t>
            </a:r>
            <a:endParaRPr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135865" y="1881400"/>
            <a:ext cx="12125794" cy="1308217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１月２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日～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２月２８日  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・１１月２７日～１２月１５日   大阪市北区・中央区の協力状況を確認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・１２月１６日～１２月２８日　 大阪市内全域の協力状況を確認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</a:t>
            </a:r>
            <a:endParaRPr lang="ja-JP" altLang="en-US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35865" y="2973975"/>
            <a:ext cx="1306569" cy="328227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実施状況</a:t>
            </a:r>
            <a:endParaRPr kumimoji="1" lang="ja-JP" altLang="en-US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53493" y="3864304"/>
            <a:ext cx="6925645" cy="117190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■夜間の時短協力状況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〇ステッカー登録店舗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＜北区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中央区＞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８９％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が協力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（１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,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２６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,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４１１店舗）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 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＜その他の区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＞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９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％が協力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（４３４店舗</a:t>
            </a:r>
            <a:r>
              <a:rPr lang="en-US" altLang="ja-JP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/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４７９店舗）</a:t>
            </a:r>
            <a:endParaRPr lang="en-US" altLang="ja-JP" sz="1600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〇ステッカー登録店舗以外も含めて、街の外観を確認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</a:t>
            </a:r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＜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北区・中央区＞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 ＜その他の区＞　　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4981744" y="5670757"/>
            <a:ext cx="6970020" cy="505128"/>
          </a:xfrm>
          <a:prstGeom prst="roundRect">
            <a:avLst>
              <a:gd name="adj" fmla="val 0"/>
            </a:avLst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endParaRPr lang="en-US" altLang="ja-JP" sz="17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922430" y="6522043"/>
            <a:ext cx="20242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zh-TW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都島区</a:t>
            </a:r>
            <a:r>
              <a:rPr lang="en-US" altLang="zh-TW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zh-TW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京橋駅周辺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51" name="図 5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430" y="4331164"/>
            <a:ext cx="1617178" cy="2157211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2833"/>
          <a:stretch/>
        </p:blipFill>
        <p:spPr>
          <a:xfrm>
            <a:off x="7834246" y="1724784"/>
            <a:ext cx="1796740" cy="2153859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8140362" y="3890695"/>
            <a:ext cx="1376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北区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天神橋筋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661" y="1742445"/>
            <a:ext cx="1571680" cy="2096519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10202661" y="3855747"/>
            <a:ext cx="2044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中央区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道頓堀周辺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033200" y="4714078"/>
            <a:ext cx="6925645" cy="1171901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概ね</a:t>
            </a:r>
            <a:r>
              <a:rPr lang="en-US" altLang="ja-JP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8</a:t>
            </a:r>
            <a:r>
              <a:rPr lang="ja-JP" altLang="en-US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～９割程度が協力</a:t>
            </a:r>
            <a:endParaRPr lang="en-US" altLang="ja-JP" dirty="0" smtClean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右中かっこ 1"/>
          <p:cNvSpPr/>
          <p:nvPr/>
        </p:nvSpPr>
        <p:spPr>
          <a:xfrm>
            <a:off x="2861833" y="5036205"/>
            <a:ext cx="185015" cy="44674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920433" y="6517508"/>
            <a:ext cx="22793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阿倍野区</a:t>
            </a:r>
            <a:r>
              <a:rPr lang="en-US" altLang="ja-JP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sz="12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阿倍野橋駅周辺</a:t>
            </a:r>
            <a:endParaRPr lang="en-US" altLang="ja-JP" sz="12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869" y="4336108"/>
            <a:ext cx="1613472" cy="215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455437"/>
      </p:ext>
    </p:extLst>
  </p:cSld>
  <p:clrMapOvr>
    <a:masterClrMapping/>
  </p:clrMapOvr>
</p:sld>
</file>

<file path=ppt/theme/theme1.xml><?xml version="1.0" encoding="utf-8"?>
<a:theme xmlns:a="http://schemas.openxmlformats.org/drawingml/2006/main" name="3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51809</TotalTime>
  <Words>332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UD デジタル 教科書体 NK-B</vt:lpstr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3_Office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Shigekazu Koike</dc:creator>
  <cp:lastModifiedBy>上村　青史</cp:lastModifiedBy>
  <cp:revision>3934</cp:revision>
  <cp:lastPrinted>2021-01-06T11:13:34Z</cp:lastPrinted>
  <dcterms:created xsi:type="dcterms:W3CDTF">2018-03-24T05:17:02Z</dcterms:created>
  <dcterms:modified xsi:type="dcterms:W3CDTF">2021-01-07T04:26:41Z</dcterms:modified>
</cp:coreProperties>
</file>