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8" r:id="rId3"/>
    <p:sldId id="269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8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60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530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60451"/>
            <a:ext cx="12496800" cy="64017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（１）大阪府の発生動向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月下旬以降、これまでの取組みにより、新規陽性者数は減少傾向にあったが、直近１週間は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前週比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1.38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倍と急増。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i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近１週間の人口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29.72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(1/7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）と国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の分科会ステージ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のモニタリング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指標（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人）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を再び上回り、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陽性率以外はステージ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の基準を満たしている。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新規陽性者に占める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代未満や感染経路不明者の割合が、直近の約２週間で再び増加し、特にここ</a:t>
            </a:r>
            <a:r>
              <a:rPr lang="ja-JP" altLang="en-US" sz="16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数日</a:t>
            </a:r>
            <a:r>
              <a:rPr lang="ja-JP" altLang="en-US" sz="16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は急増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（２）市内・市外居住者の発生動向（週・人口</a:t>
            </a:r>
            <a:r>
              <a:rPr lang="en-US" altLang="ja-JP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万人あたり）</a:t>
            </a:r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市内・市外ともに直近１週間で再び増加に転じており、いずれ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分科会の指標（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人）を上回っている。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市内・市外の各年代いずれも、直近１週間は前週に比べ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歳台の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世代の感染拡大が、家庭内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医療機関や高齢者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施設等での感染に繋がっており、重症者が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増加する要因）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（３）夜の街関連の発生動向</a:t>
            </a:r>
            <a:endParaRPr lang="en-US" altLang="ja-JP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陽性者に占める夜の街の関係者及び滞在者の割合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これまでの取組みにより減少傾向にあったが、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直近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２週間で増加に転じており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特に居酒屋・飲食店、バーの滞在歴のある陽性者は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日の時短要請開始時点の水準に戻りつつある。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滞在エリア別では、クラスターが増加したことで市外でも増加。市内も再び増加に転じ、時短要請開始時点の水準にまで戻っている。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特に年末年始は、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帰省による「旅行参加者」関連や、会食・カラオケなど同窓会、友人同士や親族の集まり、クリスマスや忘年会等のイベントに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より感染が推定される事例が数多く確認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739438" y="55613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資料１－３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4082" y="2272445"/>
            <a:ext cx="9903835" cy="144655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（参考　これまでの取組み）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①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11/21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～イエローステージ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に移行。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府民等に対し、「５人以上」「２時間以上」の宴会・飲み会は控えることや、重症化リスクの高い方は、不要不急の外出を控えることなどを要請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②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11/27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～大阪市北区、中央区の接待を伴う飲食店、酒類の提供を行う飲食店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居酒屋等に対する休業又は営業時間短縮の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12/4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～府民に対するできる限りの不要不急の外出自粛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④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～大阪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市内の接待を伴う飲食店、酒類の提供を行う飲食店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居酒屋等に対する休業又は営業時間短縮の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             府民に対する不要不急の外出自粛要請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67838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0722" y="480200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＜新規陽性者の発生動向＞</a:t>
            </a:r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232297"/>
            <a:ext cx="120950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重症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使用率は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12/15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付で「大阪コロナ重症センター」運用開始により一時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％を下回るも、１月４日に重症者数が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名と過去最高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となり、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依然ひっ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1/7 71.2%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（実運用率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80.4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以降新規陽性者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366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名が日々発生すると仮定した場合の試算では、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1/7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に重症者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数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119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となる見込み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168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名と大幅に上振れ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また、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代以上の新規陽性者数割合は、直近１週間で依然３割程度あり、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重症者数は今後も試算を上回る状況が予想される。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軽症中等症病床は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、試算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は入院者数が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387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となる見込み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853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名と大幅に上振れしており、極めてひっ迫。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1/7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実運用率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67.5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％）。</a:t>
            </a:r>
            <a:endParaRPr lang="ja-JP" altLang="en-US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宿泊療養施設についても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、直近では宿泊療養の開始人数が連日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名を超えるなど、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ひっ迫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している。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6695" y="6511636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52104" y="481994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＜医療提供体制の状況＞</a:t>
            </a:r>
          </a:p>
        </p:txBody>
      </p:sp>
    </p:spTree>
    <p:extLst>
      <p:ext uri="{BB962C8B-B14F-4D97-AF65-F5344CB8AC3E}">
        <p14:creationId xmlns:p14="http://schemas.microsoft.com/office/powerpoint/2010/main" val="248113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6695" y="6511636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52105" y="952427"/>
            <a:ext cx="11887790" cy="4173755"/>
          </a:xfrm>
          <a:prstGeom prst="roundRect">
            <a:avLst>
              <a:gd name="adj" fmla="val 1234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要請や不要不急の外出自粛要請等の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取組みの効果（減少要因）により、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月下旬の新規陽性者数は高水準で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増減が均衡していた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、要請期間が１か月以上に及び、これらの取組みの効果が徐々に薄れつつあると考えられること、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また、年末年始特有のイベント等による影響もあり、現在、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新規陽性者数は急増に転じている。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体制も依然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、極めてひっ迫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近畿２府４県のうち、奈良県以外の府県において１月７日に新規陽性者数が過去最多となっていることや、新規陽性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者に占める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未満や感染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経路不明者の割合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が増加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に転じて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こと、年末年始に確認された新規陽性者の行動歴等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を踏まえると、今後、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感染が更に拡大し、確保病床をオーバーフローする恐れがある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ことから、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府民への更なる強い呼びかけ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など、感染抑制に向けたさらに強い取組み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必要である。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併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せて、国に対する緊急事態宣言発出の要請について、以下の状況を踏まえたうえで検討が必要。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①　直近１週間の人口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万人あたり新規陽性者数が、継続して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人以上（国分科会指標ステージ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）で推移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②　新規陽性者数が増加傾向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③　医療提供体制がひっ迫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1380" y="513870"/>
            <a:ext cx="2830067" cy="391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の対応方針につい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</a:p>
        </p:txBody>
      </p:sp>
    </p:spTree>
    <p:extLst>
      <p:ext uri="{BB962C8B-B14F-4D97-AF65-F5344CB8AC3E}">
        <p14:creationId xmlns:p14="http://schemas.microsoft.com/office/powerpoint/2010/main" val="384172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3152</TotalTime>
  <Words>1118</Words>
  <Application>Microsoft Office PowerPoint</Application>
  <PresentationFormat>ワイド画面</PresentationFormat>
  <Paragraphs>70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國本　由衣</cp:lastModifiedBy>
  <cp:revision>284</cp:revision>
  <cp:lastPrinted>2021-01-06T06:48:15Z</cp:lastPrinted>
  <dcterms:created xsi:type="dcterms:W3CDTF">2020-07-15T08:05:42Z</dcterms:created>
  <dcterms:modified xsi:type="dcterms:W3CDTF">2021-01-08T01:25:26Z</dcterms:modified>
</cp:coreProperties>
</file>