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6" r:id="rId3"/>
    <p:sldId id="264" r:id="rId4"/>
    <p:sldId id="265" r:id="rId5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E1"/>
    <a:srgbClr val="FFCC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E87B2-5E53-4010-8A6C-D038BB47F0F8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4C07-B4A1-4AA9-8D0D-723227B7C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694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4C23B-A7E9-45D1-A308-F2D741FF6D5D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4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EC9C-D0E7-4FB4-8779-16C28E717E90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902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7E61-44E3-4DD1-8298-5B2697D36159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7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ADA70-17B3-4C6C-8EA6-0BAE50889152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66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340D-F1E2-41DD-91C2-577B1AF1ECEA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281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088C-4EF9-4CA9-B973-4D38F5C1F8D0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14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72B8-1D85-49B0-A4AF-C8181E3F7815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950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95834-F53F-4910-B5AE-9F68C7F5290D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93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3D2F-A603-41B9-B225-29FC44673B4B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31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3C881-CA67-4BEC-AB9C-65595216E3D2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46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EB062-A513-4EA3-954B-E22849DDC583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52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BC591-CCE2-400F-AED6-4F2BD7C5E8F7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97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956992" y="1336676"/>
            <a:ext cx="5458607" cy="1102659"/>
          </a:xfrm>
          <a:prstGeom prst="roundRect">
            <a:avLst/>
          </a:prstGeom>
          <a:solidFill>
            <a:srgbClr val="FFE1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-2" y="-28486"/>
            <a:ext cx="12192001" cy="6825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新規陽性者数の推移と患者発生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シミュレーション</a:t>
            </a:r>
            <a:endParaRPr kumimoji="1"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重症患者数の推移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412493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864023"/>
            <a:ext cx="380104" cy="27502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代以上の新規陽性者数と重症患者数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849562" y="864023"/>
            <a:ext cx="369332" cy="20928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重症化・軽症化・死亡の人数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07704" y="156624"/>
            <a:ext cx="13265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資料１－</a:t>
            </a:r>
            <a:r>
              <a:rPr kumimoji="1" lang="en-US" altLang="ja-JP" dirty="0" smtClean="0"/>
              <a:t>2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80104" y="4983162"/>
            <a:ext cx="430306" cy="1611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21707" y="1500479"/>
            <a:ext cx="540724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月以降、重症患者が急増し、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か月間で約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名増加。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月中旬以降は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代以上の患者数が増加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し、日々、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平均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名程度の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新規の重症患者が発生している（最大値：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）。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165" y="730989"/>
            <a:ext cx="11473666" cy="6127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7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05" y="1506003"/>
            <a:ext cx="12004064" cy="5236918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-1" y="0"/>
            <a:ext cx="12192001" cy="723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新規陽性者数の推移と患者発生シミュレーション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76828" y="6394987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7775" y="801051"/>
            <a:ext cx="11836660" cy="646331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本部会議資料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（資料１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-2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を同じ設定のまま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日までシミュレーションを実施（第二波（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8/7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以降）と同じ減少率（前週比）で減少していくと想定）。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・想定①：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366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時点の新規陽性者数の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日間移動平均）で横ばいとなり、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12/11(11/27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の要請から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週間後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以降減少していく場合。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・想定②：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以降、新規陽性者数が前週比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倍ずつ増加し、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12/11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をピークに減少していく場合。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7772057" y="2376659"/>
            <a:ext cx="547101" cy="434245"/>
          </a:xfrm>
          <a:prstGeom prst="downArrow">
            <a:avLst>
              <a:gd name="adj1" fmla="val 56753"/>
              <a:gd name="adj2" fmla="val 4869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7061302" y="1950881"/>
            <a:ext cx="2875731" cy="4980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11/27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要請開始から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週後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(12/11)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減少傾向となる前提で試算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10219421" y="2210516"/>
            <a:ext cx="0" cy="3917874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944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6110" y="828073"/>
            <a:ext cx="7321931" cy="5584420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-81888" y="1"/>
            <a:ext cx="12286445" cy="668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療養者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数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のシミュレーション　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4554" y="1297807"/>
            <a:ext cx="4462818" cy="507831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、以下の想定で新規陽性者数が推移した場合の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療養者数のシミュレーションを実施。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■想定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:12/3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366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の新規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陽性者数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の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日間移動平均）で横ばいとなり、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12/11(11/27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の要請から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週間後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以降減少す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■想定②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:12/3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、新規陽性者数が前週比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1.2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倍ずつ増加し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　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12/11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ピークに減少していく場合。</a:t>
            </a: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重症率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の設定の考え方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新規陽性者数のうち、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55%(※1)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と設定。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　　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新規陽性者数における重症率を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5.8%(※2)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と設定（全体陽性者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中の重症率が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％）。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10/10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11/23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の新規陽性者数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(6873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のうち、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以上の陽性者数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(3792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から算出。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※2: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第二波の実測値から算出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重症者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のうち、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31%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は診断時に重症、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69%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は診断時は無症状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軽症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だが、約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日後に重症化する（第二波実測値）。</a:t>
            </a: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方法と期間の設定の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考え方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■重症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患者以外の陽性者のうち、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22.8%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は入院療養、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34.7%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療養、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42.5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％は自宅療養となる（第二波実測値）。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患者の入院期間は約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日間で、軽症化した後退院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第二波実測値）。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■重症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以外の入院療養者は約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日後に退院する（第二波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実測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値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）。宿泊及び自宅療養者は約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日後に解除とする（第二波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療養者の療養期間から設定）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976415" y="6397442"/>
            <a:ext cx="445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実運用病床については、日々受入れ病院と調整し、病床を確保。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令和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日以降は「大阪コロナ重症センター」が運用開始。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412493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3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9656972" y="1941851"/>
            <a:ext cx="0" cy="373712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1"/>
          <p:cNvSpPr txBox="1"/>
          <p:nvPr/>
        </p:nvSpPr>
        <p:spPr>
          <a:xfrm>
            <a:off x="9409714" y="1602330"/>
            <a:ext cx="494515" cy="3031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12/31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4818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77" y="680744"/>
            <a:ext cx="5998984" cy="5822185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0" y="1"/>
            <a:ext cx="12204557" cy="668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療養者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数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のシミュレーション　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61357" y="6407135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16156" y="6495261"/>
            <a:ext cx="43380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実運用病床については、日々受入れ病院と調整し、病床を確保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4281375" y="1640541"/>
            <a:ext cx="0" cy="420893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"/>
          <p:cNvSpPr txBox="1"/>
          <p:nvPr/>
        </p:nvSpPr>
        <p:spPr>
          <a:xfrm>
            <a:off x="4007365" y="1343263"/>
            <a:ext cx="494515" cy="3031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12/31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0105278" y="1640541"/>
            <a:ext cx="0" cy="420893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"/>
          <p:cNvSpPr txBox="1"/>
          <p:nvPr/>
        </p:nvSpPr>
        <p:spPr>
          <a:xfrm>
            <a:off x="9864880" y="1467457"/>
            <a:ext cx="411328" cy="32216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12/31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7866" y="668741"/>
            <a:ext cx="5797798" cy="572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432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2434</TotalTime>
  <Words>643</Words>
  <Application>Microsoft Office PowerPoint</Application>
  <PresentationFormat>ワイド画面</PresentationFormat>
  <Paragraphs>53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寶來　徳子</dc:creator>
  <cp:lastModifiedBy>川幡　尚亮</cp:lastModifiedBy>
  <cp:revision>159</cp:revision>
  <cp:lastPrinted>2020-12-13T18:07:13Z</cp:lastPrinted>
  <dcterms:created xsi:type="dcterms:W3CDTF">2020-11-16T04:48:13Z</dcterms:created>
  <dcterms:modified xsi:type="dcterms:W3CDTF">2020-12-25T03:43:35Z</dcterms:modified>
</cp:coreProperties>
</file>