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6"/>
  </p:notesMasterIdLst>
  <p:sldIdLst>
    <p:sldId id="33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4" autoAdjust="0"/>
    <p:restoredTop sz="88510" autoAdjust="0"/>
  </p:normalViewPr>
  <p:slideViewPr>
    <p:cSldViewPr>
      <p:cViewPr varScale="1">
        <p:scale>
          <a:sx n="74" d="100"/>
          <a:sy n="74" d="100"/>
        </p:scale>
        <p:origin x="14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44F12F1E-0C19-4756-8DD7-3137EFC8EDF2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23AEF293-0857-42EB-AA20-B50A5B0E1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981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87226-618E-490E-9C26-24E6078C4AF0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2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810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035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912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116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06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035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38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818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33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892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515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50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71089-A6B6-413B-870B-AFD1B1EB51A4}" type="datetimeFigureOut">
              <a:rPr kumimoji="1" lang="ja-JP" altLang="en-US" smtClean="0"/>
              <a:t>2020/12/14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451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1" y="197711"/>
            <a:ext cx="9143999" cy="58832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「大阪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コロナ重症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センター」の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看護師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(12</a:t>
            </a:r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日現在</a:t>
            </a:r>
            <a:r>
              <a:rPr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5719" y="850644"/>
            <a:ext cx="9027848" cy="18466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96454" indent="-196454" fontAlgn="ctr"/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大阪コロナ重症センター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96454" indent="-196454" fontAlgn="ctr"/>
            <a:endParaRPr lang="en-US" altLang="ja-JP" sz="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令和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日から運用開始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　最大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の重症患者を受入れ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最大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床運用に必要な看護師：約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　府内外に応援を要請</a:t>
            </a:r>
            <a:endParaRPr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1159" y="1103844"/>
            <a:ext cx="3572246" cy="1484071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96945"/>
              </p:ext>
            </p:extLst>
          </p:nvPr>
        </p:nvGraphicFramePr>
        <p:xfrm>
          <a:off x="254469" y="3154381"/>
          <a:ext cx="8769670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4327">
                  <a:extLst>
                    <a:ext uri="{9D8B030D-6E8A-4147-A177-3AD203B41FA5}">
                      <a16:colId xmlns:a16="http://schemas.microsoft.com/office/drawing/2014/main" val="2115558100"/>
                    </a:ext>
                  </a:extLst>
                </a:gridCol>
                <a:gridCol w="2485343">
                  <a:extLst>
                    <a:ext uri="{9D8B030D-6E8A-4147-A177-3AD203B41FA5}">
                      <a16:colId xmlns:a16="http://schemas.microsoft.com/office/drawing/2014/main" val="3791410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人　数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739604"/>
                  </a:ext>
                </a:extLst>
              </a:tr>
              <a:tr h="12576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①　府内の医療機関及び大阪府看護協会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mtClean="0"/>
                        <a:t>６６名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09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②　全国知事会（関西広域連合）＊、</a:t>
                      </a:r>
                      <a:r>
                        <a:rPr kumimoji="1" lang="en-US" altLang="ja-JP" b="1" dirty="0" smtClean="0"/>
                        <a:t>NPO</a:t>
                      </a:r>
                      <a:r>
                        <a:rPr kumimoji="1" lang="ja-JP" altLang="en-US" b="1" dirty="0" smtClean="0"/>
                        <a:t>等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　　　</a:t>
                      </a:r>
                      <a:r>
                        <a:rPr kumimoji="1" lang="ja-JP" altLang="en-US" sz="1600" b="1" dirty="0" smtClean="0"/>
                        <a:t>＊</a:t>
                      </a:r>
                      <a:r>
                        <a:rPr kumimoji="1" lang="en-US" altLang="ja-JP" sz="1600" b="1" dirty="0" smtClean="0"/>
                        <a:t>13</a:t>
                      </a:r>
                      <a:r>
                        <a:rPr kumimoji="1" lang="ja-JP" altLang="en-US" sz="1600" b="1" dirty="0" smtClean="0"/>
                        <a:t>府県</a:t>
                      </a:r>
                      <a:r>
                        <a:rPr kumimoji="1" lang="en-US" altLang="ja-JP" sz="1600" b="1" dirty="0" smtClean="0"/>
                        <a:t>26</a:t>
                      </a:r>
                      <a:r>
                        <a:rPr kumimoji="1" lang="ja-JP" altLang="en-US" sz="1600" b="1" dirty="0" smtClean="0"/>
                        <a:t>名（秋田、神奈川、石川、滋賀、京都、奈良、和歌山、</a:t>
                      </a:r>
                      <a:endParaRPr kumimoji="1" lang="en-US" altLang="ja-JP" sz="1600" b="1" dirty="0" smtClean="0"/>
                    </a:p>
                    <a:p>
                      <a:r>
                        <a:rPr kumimoji="1" lang="ja-JP" altLang="en-US" sz="1600" b="1" dirty="0" smtClean="0"/>
                        <a:t>　　　　　　　　　　　　　鳥取、島根、山口、徳島、福岡、鹿児島）</a:t>
                      </a:r>
                      <a:r>
                        <a:rPr kumimoji="1" lang="ja-JP" altLang="en-US" b="1" dirty="0" smtClean="0"/>
                        <a:t>　　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３３名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463649"/>
                  </a:ext>
                </a:extLst>
              </a:tr>
              <a:tr h="143203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③　自衛隊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　３名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603591"/>
                  </a:ext>
                </a:extLst>
              </a:tr>
              <a:tr h="118051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④　大阪大学をはじめ、府内の大学病院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２０名程度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352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合　　　計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１２０名程度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89328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07505" y="6049922"/>
            <a:ext cx="8966062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 smtClean="0"/>
              <a:t>現在、府内外に幅広く募集を行っており（現在</a:t>
            </a:r>
            <a:r>
              <a:rPr lang="ja-JP" altLang="en-US" sz="2200" b="1" dirty="0" smtClean="0"/>
              <a:t>２０名程度の申込あり）、</a:t>
            </a:r>
            <a:endParaRPr lang="en-US" altLang="ja-JP" sz="2200" b="1" dirty="0" smtClean="0"/>
          </a:p>
          <a:p>
            <a:pPr algn="ctr"/>
            <a:r>
              <a:rPr kumimoji="1" lang="ja-JP" altLang="en-US" sz="2200" b="1" dirty="0" smtClean="0"/>
              <a:t>引き続き看護師確保に努めていく。</a:t>
            </a:r>
            <a:endParaRPr kumimoji="1" lang="ja-JP" altLang="en-US" sz="22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" y="2668116"/>
            <a:ext cx="5580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≪看護師の</a:t>
            </a:r>
            <a:r>
              <a:rPr lang="ja-JP" altLang="en-US" sz="2400" b="1" dirty="0"/>
              <a:t>確保</a:t>
            </a:r>
            <a:r>
              <a:rPr kumimoji="1" lang="ja-JP" altLang="en-US" sz="2400" b="1" dirty="0" smtClean="0"/>
              <a:t>状況</a:t>
            </a:r>
            <a:r>
              <a:rPr kumimoji="1" lang="ja-JP" altLang="en-US" sz="2000" b="1" dirty="0" smtClean="0"/>
              <a:t>（</a:t>
            </a:r>
            <a:r>
              <a:rPr kumimoji="1" lang="en-US" altLang="ja-JP" sz="2000" b="1" dirty="0" smtClean="0"/>
              <a:t>12</a:t>
            </a:r>
            <a:r>
              <a:rPr lang="ja-JP" altLang="en-US" sz="2000" b="1" dirty="0" smtClean="0"/>
              <a:t>月</a:t>
            </a:r>
            <a:r>
              <a:rPr lang="en-US" altLang="ja-JP" sz="2000" b="1" dirty="0" smtClean="0"/>
              <a:t>14</a:t>
            </a:r>
            <a:r>
              <a:rPr lang="ja-JP" altLang="en-US" sz="2000" b="1" dirty="0" smtClean="0"/>
              <a:t>日</a:t>
            </a:r>
            <a:r>
              <a:rPr lang="ja-JP" altLang="en-US" sz="2000" b="1" dirty="0" smtClean="0"/>
              <a:t>現在</a:t>
            </a:r>
            <a:r>
              <a:rPr kumimoji="1" lang="ja-JP" altLang="en-US" sz="2000" b="1" dirty="0" smtClean="0"/>
              <a:t>）</a:t>
            </a:r>
            <a:r>
              <a:rPr kumimoji="1" lang="ja-JP" altLang="en-US" sz="2400" b="1" dirty="0" smtClean="0"/>
              <a:t>≫</a:t>
            </a:r>
            <a:endParaRPr kumimoji="1" lang="ja-JP" altLang="en-US" sz="2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01432" y="24234"/>
            <a:ext cx="13050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資料４－１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833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7F25EEE4EB7774994A738C4577CE41D" ma:contentTypeVersion="0" ma:contentTypeDescription="新しいドキュメントを作成します。" ma:contentTypeScope="" ma:versionID="b97f7c994cf14cd52ab8922a6bdeb1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DF8B90-C106-49AF-91CC-041945CBEB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82807E-B360-4B8F-9FCC-5F65D4FBCF50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60ABE0-9EDD-48D9-8E03-84C030199D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4165</TotalTime>
  <Words>219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総合評価一般競争入札かｋ</dc:title>
  <dc:creator>太田　宏美</dc:creator>
  <cp:lastModifiedBy>大阪府</cp:lastModifiedBy>
  <cp:revision>470</cp:revision>
  <cp:lastPrinted>2020-12-10T09:02:57Z</cp:lastPrinted>
  <dcterms:created xsi:type="dcterms:W3CDTF">2013-09-17T00:29:54Z</dcterms:created>
  <dcterms:modified xsi:type="dcterms:W3CDTF">2020-12-14T08:47:43Z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0x01010097F25EEE4EB7774994A738C4577CE41D</vt:lpwstr>
  </property>
</Properties>
</file>