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1134" r:id="rId2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小池　重一" initials="小池　重一" lastIdx="0" clrIdx="0">
    <p:extLst>
      <p:ext uri="{19B8F6BF-5375-455C-9EA6-DF929625EA0E}">
        <p15:presenceInfo xmlns:p15="http://schemas.microsoft.com/office/powerpoint/2012/main" userId="S-1-5-21-161959346-1900351369-444732941-14085" providerId="AD"/>
      </p:ext>
    </p:extLst>
  </p:cmAuthor>
  <p:cmAuthor id="2" name="馬場　祐二" initials="馬場　祐二" lastIdx="2" clrIdx="1">
    <p:extLst>
      <p:ext uri="{19B8F6BF-5375-455C-9EA6-DF929625EA0E}">
        <p15:presenceInfo xmlns:p15="http://schemas.microsoft.com/office/powerpoint/2012/main" userId="S-1-5-21-161959346-1900351369-444732941-1666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38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F59E0-AB93-49DC-91CC-74347FFC8612}" type="datetimeFigureOut">
              <a:rPr kumimoji="1" lang="ja-JP" altLang="en-US" smtClean="0"/>
              <a:t>2020/12/14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E5C4B3-80B0-49FD-88C5-5E759B0783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1421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A010-D148-4EF2-A582-963F2814BE19}" type="datetime1">
              <a:rPr kumimoji="1" lang="ja-JP" altLang="en-US" smtClean="0"/>
              <a:t>2020/12/14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EE537-D2CF-4635-A13F-791B3F8DD8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5216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703EE-5D66-48D4-A61C-08A23AD02E7E}" type="datetime1">
              <a:rPr kumimoji="1" lang="ja-JP" altLang="en-US" smtClean="0"/>
              <a:t>2020/12/14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EE537-D2CF-4635-A13F-791B3F8DD8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9456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C8589-93AD-4B02-A88E-F5B4C8F10395}" type="datetime1">
              <a:rPr kumimoji="1" lang="ja-JP" altLang="en-US" smtClean="0"/>
              <a:t>2020/12/14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EE537-D2CF-4635-A13F-791B3F8DD8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0445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DDA54-EDF0-4846-82E9-C6102100546D}" type="datetime1">
              <a:rPr kumimoji="1" lang="ja-JP" altLang="en-US" smtClean="0"/>
              <a:t>2020/12/14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EE537-D2CF-4635-A13F-791B3F8DD8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0721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DBD26-99EF-4A65-A24B-FA1838B0D496}" type="datetime1">
              <a:rPr kumimoji="1" lang="ja-JP" altLang="en-US" smtClean="0"/>
              <a:t>2020/12/14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EE537-D2CF-4635-A13F-791B3F8DD8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6442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ED11E-C289-4902-BE16-6BBCF2BBFE61}" type="datetime1">
              <a:rPr kumimoji="1" lang="ja-JP" altLang="en-US" smtClean="0"/>
              <a:t>2020/12/14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EE537-D2CF-4635-A13F-791B3F8DD8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7957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351D1-85AB-441D-A32A-FDC7724752C1}" type="datetime1">
              <a:rPr kumimoji="1" lang="ja-JP" altLang="en-US" smtClean="0"/>
              <a:t>2020/12/14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EE537-D2CF-4635-A13F-791B3F8DD8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873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C13A0-A228-4741-AC7B-03132AC08ADE}" type="datetime1">
              <a:rPr kumimoji="1" lang="ja-JP" altLang="en-US" smtClean="0"/>
              <a:t>2020/12/14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EE537-D2CF-4635-A13F-791B3F8DD8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4624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92C38-15C5-4AFD-BD82-2929483FC4CB}" type="datetime1">
              <a:rPr kumimoji="1" lang="ja-JP" altLang="en-US" smtClean="0"/>
              <a:t>2020/12/14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EE537-D2CF-4635-A13F-791B3F8DD8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4104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561F9-5180-4827-A651-535407A5BABC}" type="datetime1">
              <a:rPr kumimoji="1" lang="ja-JP" altLang="en-US" smtClean="0"/>
              <a:t>2020/12/14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EE537-D2CF-4635-A13F-791B3F8DD8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4567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792D7-EF0D-4AAE-983F-42A2F494FFDC}" type="datetime1">
              <a:rPr kumimoji="1" lang="ja-JP" altLang="en-US" smtClean="0"/>
              <a:t>2020/12/14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EE537-D2CF-4635-A13F-791B3F8DD8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6099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61C58-8C92-4A80-AE95-1AFEE88DAF3A}" type="datetime1">
              <a:rPr kumimoji="1" lang="ja-JP" altLang="en-US" smtClean="0"/>
              <a:t>2020/12/14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EE537-D2CF-4635-A13F-791B3F8DD8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7128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0" y="-13249"/>
            <a:ext cx="12192000" cy="6825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ja-JP" altLang="en-US" sz="24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休業・営業時間短縮要請への協力状況（北区・中央区）</a:t>
            </a:r>
            <a:endParaRPr lang="en-US" altLang="ja-JP" sz="24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312359" y="1961170"/>
            <a:ext cx="2764368" cy="294303"/>
          </a:xfrm>
          <a:prstGeom prst="roundRect">
            <a:avLst/>
          </a:prstGeom>
          <a:solidFill>
            <a:srgbClr val="00B0F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実施期間及び実施体制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198489" y="613272"/>
            <a:ext cx="12115187" cy="103170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ctr"/>
          <a:lstStyle/>
          <a:p>
            <a:pPr>
              <a:lnSpc>
                <a:spcPts val="2600"/>
              </a:lnSpc>
            </a:pPr>
            <a:r>
              <a:rPr lang="ja-JP" altLang="en-US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休業・営業時間短縮要請への協力状況を確認するため、要請対象区域（北区・中央区）において、</a:t>
            </a:r>
            <a:r>
              <a:rPr lang="ja-JP" altLang="en-US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２１時以降、調査を実施。</a:t>
            </a:r>
            <a:endParaRPr lang="en-US" altLang="ja-JP" b="1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ts val="2600"/>
              </a:lnSpc>
            </a:pPr>
            <a:r>
              <a:rPr lang="ja-JP" altLang="en-US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あわせて、営業時間前の</a:t>
            </a:r>
            <a:r>
              <a:rPr lang="ja-JP" altLang="en-US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要請対象区域の</a:t>
            </a:r>
            <a:r>
              <a:rPr lang="ja-JP" altLang="en-US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店舗責任者に協力するかどうかの聞き取りを実施。</a:t>
            </a:r>
            <a:endParaRPr lang="en-US" altLang="ja-JP" b="1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157814" y="2266081"/>
            <a:ext cx="4658887" cy="419116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en-US" altLang="ja-JP" sz="17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12</a:t>
            </a:r>
            <a:r>
              <a:rPr lang="ja-JP" altLang="en-US" sz="17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月１日～</a:t>
            </a:r>
            <a:r>
              <a:rPr lang="en-US" altLang="ja-JP" sz="17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12</a:t>
            </a:r>
            <a:r>
              <a:rPr lang="ja-JP" altLang="en-US" sz="17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月</a:t>
            </a:r>
            <a:r>
              <a:rPr lang="en-US" altLang="ja-JP" sz="17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10</a:t>
            </a:r>
            <a:r>
              <a:rPr lang="ja-JP" altLang="en-US" sz="17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日　</a:t>
            </a:r>
            <a:r>
              <a:rPr lang="ja-JP" altLang="en-US" sz="17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 ２</a:t>
            </a:r>
            <a:r>
              <a:rPr lang="ja-JP" altLang="en-US" sz="17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班</a:t>
            </a:r>
            <a:r>
              <a:rPr lang="en-US" altLang="ja-JP" sz="17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(</a:t>
            </a:r>
            <a:r>
              <a:rPr lang="ja-JP" altLang="en-US" sz="17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４人</a:t>
            </a:r>
            <a:r>
              <a:rPr lang="en-US" altLang="ja-JP" sz="17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)</a:t>
            </a:r>
            <a:r>
              <a:rPr lang="ja-JP" altLang="en-US" sz="17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体制</a:t>
            </a:r>
            <a:r>
              <a:rPr lang="ja-JP" altLang="en-US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   </a:t>
            </a:r>
            <a:endParaRPr lang="en-US" altLang="ja-JP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389283" y="3146107"/>
            <a:ext cx="4620600" cy="1968711"/>
            <a:chOff x="6575672" y="3026352"/>
            <a:chExt cx="5355993" cy="2484032"/>
          </a:xfrm>
        </p:grpSpPr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10194" y="3117342"/>
              <a:ext cx="5221471" cy="2393042"/>
            </a:xfrm>
            <a:prstGeom prst="rect">
              <a:avLst/>
            </a:prstGeom>
          </p:spPr>
        </p:pic>
        <p:sp>
          <p:nvSpPr>
            <p:cNvPr id="12" name="正方形/長方形 11"/>
            <p:cNvSpPr/>
            <p:nvPr/>
          </p:nvSpPr>
          <p:spPr>
            <a:xfrm>
              <a:off x="9556945" y="3041316"/>
              <a:ext cx="807624" cy="22256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2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中央区</a:t>
              </a: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6575672" y="3026352"/>
              <a:ext cx="668408" cy="23752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2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北区</a:t>
              </a:r>
            </a:p>
          </p:txBody>
        </p:sp>
      </p:grpSp>
      <p:sp>
        <p:nvSpPr>
          <p:cNvPr id="15" name="角丸四角形 14"/>
          <p:cNvSpPr/>
          <p:nvPr/>
        </p:nvSpPr>
        <p:spPr>
          <a:xfrm>
            <a:off x="5633577" y="1943791"/>
            <a:ext cx="1660712" cy="297025"/>
          </a:xfrm>
          <a:prstGeom prst="roundRect">
            <a:avLst/>
          </a:prstGeom>
          <a:solidFill>
            <a:srgbClr val="00B0F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現地調査結果</a:t>
            </a:r>
          </a:p>
        </p:txBody>
      </p:sp>
      <p:sp>
        <p:nvSpPr>
          <p:cNvPr id="27" name="角丸四角形 26"/>
          <p:cNvSpPr/>
          <p:nvPr/>
        </p:nvSpPr>
        <p:spPr>
          <a:xfrm>
            <a:off x="5616306" y="2218145"/>
            <a:ext cx="5768104" cy="728943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7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ステッカー登録店の８５％</a:t>
            </a:r>
            <a:r>
              <a:rPr lang="ja-JP" altLang="en-US" sz="17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が協力（</a:t>
            </a:r>
            <a:r>
              <a:rPr lang="ja-JP" altLang="en-US" sz="17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５４５店舗／６４４店舗）</a:t>
            </a:r>
            <a:endParaRPr lang="en-US" altLang="ja-JP" sz="17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17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街の外観を確認したところ、概ね８割程度</a:t>
            </a:r>
            <a:r>
              <a:rPr lang="ja-JP" altLang="en-US" sz="17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が協力</a:t>
            </a:r>
            <a:r>
              <a:rPr lang="ja-JP" altLang="en-US" sz="17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   </a:t>
            </a:r>
            <a:endParaRPr lang="en-US" altLang="ja-JP" sz="17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80494" y="1517927"/>
            <a:ext cx="11987015" cy="3943208"/>
          </a:xfrm>
          <a:prstGeom prst="rect">
            <a:avLst/>
          </a:prstGeom>
          <a:noFill/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82577" y="5519401"/>
            <a:ext cx="11987015" cy="1334089"/>
          </a:xfrm>
          <a:prstGeom prst="rect">
            <a:avLst/>
          </a:prstGeom>
          <a:noFill/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2833"/>
          <a:stretch/>
        </p:blipFill>
        <p:spPr>
          <a:xfrm>
            <a:off x="5190258" y="3018225"/>
            <a:ext cx="1796740" cy="2153859"/>
          </a:xfrm>
          <a:prstGeom prst="rect">
            <a:avLst/>
          </a:prstGeom>
        </p:spPr>
      </p:pic>
      <p:sp>
        <p:nvSpPr>
          <p:cNvPr id="18" name="楕円 17"/>
          <p:cNvSpPr/>
          <p:nvPr/>
        </p:nvSpPr>
        <p:spPr>
          <a:xfrm>
            <a:off x="312361" y="1697257"/>
            <a:ext cx="4658887" cy="58471"/>
          </a:xfrm>
          <a:prstGeom prst="ellipse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323093" y="2757512"/>
            <a:ext cx="1608743" cy="283509"/>
          </a:xfrm>
          <a:prstGeom prst="roundRect">
            <a:avLst/>
          </a:prstGeom>
          <a:solidFill>
            <a:srgbClr val="00B0F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調査エリア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0" y="1542559"/>
            <a:ext cx="7991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１．要請への協力状況の現地調査（</a:t>
            </a:r>
            <a:r>
              <a:rPr lang="en-US" altLang="ja-JP" sz="2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21</a:t>
            </a:r>
            <a:r>
              <a:rPr lang="ja-JP" altLang="en-US" sz="2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時以降）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496374" y="5184136"/>
            <a:ext cx="1376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【</a:t>
            </a:r>
            <a:r>
              <a:rPr lang="ja-JP" altLang="en-US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北区</a:t>
            </a:r>
            <a:r>
              <a:rPr lang="en-US" altLang="ja-JP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】</a:t>
            </a:r>
            <a:r>
              <a:rPr lang="ja-JP" altLang="en-US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天神橋筋</a:t>
            </a:r>
            <a:endParaRPr lang="en-US" altLang="ja-JP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197" y="3005421"/>
            <a:ext cx="1617071" cy="2155607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468" y="2997406"/>
            <a:ext cx="1593297" cy="2125356"/>
          </a:xfrm>
          <a:prstGeom prst="rect">
            <a:avLst/>
          </a:prstGeom>
        </p:spPr>
      </p:pic>
      <p:sp>
        <p:nvSpPr>
          <p:cNvPr id="23" name="角丸四角形 22"/>
          <p:cNvSpPr/>
          <p:nvPr/>
        </p:nvSpPr>
        <p:spPr>
          <a:xfrm>
            <a:off x="578521" y="6118209"/>
            <a:ext cx="5768104" cy="728943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   </a:t>
            </a:r>
            <a:endParaRPr lang="en-US" altLang="ja-JP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5638399" y="6192086"/>
            <a:ext cx="6970020" cy="505128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000"/>
              </a:lnSpc>
            </a:pPr>
            <a:r>
              <a:rPr lang="ja-JP" altLang="en-US" sz="17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ステッカー登録店の９７％が時短要請に協力（３４９店舗／３６０店舗）</a:t>
            </a:r>
            <a:endParaRPr lang="en-US" altLang="ja-JP" sz="17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759" y="3018299"/>
            <a:ext cx="1571680" cy="2096519"/>
          </a:xfrm>
          <a:prstGeom prst="rect">
            <a:avLst/>
          </a:prstGeom>
        </p:spPr>
      </p:pic>
      <p:sp>
        <p:nvSpPr>
          <p:cNvPr id="28" name="角丸四角形 27"/>
          <p:cNvSpPr/>
          <p:nvPr/>
        </p:nvSpPr>
        <p:spPr>
          <a:xfrm>
            <a:off x="323088" y="5965375"/>
            <a:ext cx="2445869" cy="241371"/>
          </a:xfrm>
          <a:prstGeom prst="roundRect">
            <a:avLst/>
          </a:prstGeom>
          <a:solidFill>
            <a:srgbClr val="00B0F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実施期間及び実施体制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7117123" y="5184343"/>
            <a:ext cx="21907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【</a:t>
            </a:r>
            <a:r>
              <a:rPr lang="zh-CN" altLang="en-US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北区</a:t>
            </a:r>
            <a:r>
              <a:rPr lang="en-US" altLang="zh-CN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】</a:t>
            </a:r>
            <a:r>
              <a:rPr lang="zh-CN" altLang="en-US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茶屋町周辺</a:t>
            </a:r>
            <a:endParaRPr lang="en-US" altLang="zh-CN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8649241" y="5173078"/>
            <a:ext cx="2044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【</a:t>
            </a:r>
            <a:r>
              <a:rPr lang="ja-JP" altLang="en-US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中央区</a:t>
            </a:r>
            <a:r>
              <a:rPr lang="en-US" altLang="ja-JP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】</a:t>
            </a:r>
            <a:r>
              <a:rPr lang="ja-JP" altLang="en-US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堺筋本町周辺</a:t>
            </a:r>
            <a:endParaRPr lang="en-US" altLang="ja-JP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0436507" y="5152478"/>
            <a:ext cx="2044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【</a:t>
            </a:r>
            <a:r>
              <a:rPr lang="ja-JP" altLang="en-US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中央区</a:t>
            </a:r>
            <a:r>
              <a:rPr lang="en-US" altLang="ja-JP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】</a:t>
            </a:r>
            <a:r>
              <a:rPr lang="ja-JP" altLang="en-US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道頓堀周辺</a:t>
            </a:r>
            <a:endParaRPr lang="en-US" altLang="ja-JP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5" name="角丸四角形 34"/>
          <p:cNvSpPr/>
          <p:nvPr/>
        </p:nvSpPr>
        <p:spPr>
          <a:xfrm>
            <a:off x="181420" y="6155524"/>
            <a:ext cx="5382861" cy="614349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en-US" altLang="ja-JP" sz="17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12</a:t>
            </a:r>
            <a:r>
              <a:rPr lang="ja-JP" altLang="en-US" sz="17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月１日～</a:t>
            </a:r>
            <a:r>
              <a:rPr lang="en-US" altLang="ja-JP" sz="17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12</a:t>
            </a:r>
            <a:r>
              <a:rPr lang="ja-JP" altLang="en-US" sz="17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月</a:t>
            </a:r>
            <a:r>
              <a:rPr lang="en-US" altLang="ja-JP" sz="17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10</a:t>
            </a:r>
            <a:r>
              <a:rPr lang="ja-JP" altLang="en-US" sz="17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日　</a:t>
            </a:r>
            <a:r>
              <a:rPr lang="ja-JP" altLang="en-US" sz="17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８</a:t>
            </a:r>
            <a:r>
              <a:rPr lang="ja-JP" altLang="en-US" sz="17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班</a:t>
            </a:r>
            <a:r>
              <a:rPr lang="en-US" altLang="ja-JP" sz="17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(16</a:t>
            </a:r>
            <a:r>
              <a:rPr lang="ja-JP" altLang="en-US" sz="17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人</a:t>
            </a:r>
            <a:r>
              <a:rPr lang="en-US" altLang="ja-JP" sz="17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)</a:t>
            </a:r>
            <a:r>
              <a:rPr lang="ja-JP" altLang="en-US" sz="17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体制の中で実施</a:t>
            </a:r>
            <a:r>
              <a:rPr lang="ja-JP" altLang="en-US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   </a:t>
            </a:r>
            <a:endParaRPr lang="en-US" altLang="ja-JP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6" name="楕円 35"/>
          <p:cNvSpPr/>
          <p:nvPr/>
        </p:nvSpPr>
        <p:spPr>
          <a:xfrm>
            <a:off x="312361" y="5711293"/>
            <a:ext cx="4658887" cy="58471"/>
          </a:xfrm>
          <a:prstGeom prst="ellipse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07368" y="5546849"/>
            <a:ext cx="7991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２．店舗責任者への聞き取り（営業時間前）</a:t>
            </a:r>
          </a:p>
        </p:txBody>
      </p:sp>
      <p:sp>
        <p:nvSpPr>
          <p:cNvPr id="38" name="角丸四角形 37"/>
          <p:cNvSpPr/>
          <p:nvPr/>
        </p:nvSpPr>
        <p:spPr>
          <a:xfrm>
            <a:off x="5694165" y="5882204"/>
            <a:ext cx="1660712" cy="297025"/>
          </a:xfrm>
          <a:prstGeom prst="roundRect">
            <a:avLst/>
          </a:prstGeom>
          <a:solidFill>
            <a:srgbClr val="00B0F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聞き取り結果</a:t>
            </a: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10200070" y="161604"/>
            <a:ext cx="1572271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16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資料１</a:t>
            </a:r>
            <a:r>
              <a:rPr kumimoji="1" lang="ja-JP" altLang="en-US" sz="16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－６</a:t>
            </a:r>
            <a:endParaRPr kumimoji="1" lang="ja-JP" altLang="en-US" sz="1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471893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51427</TotalTime>
  <Words>234</Words>
  <Application>Microsoft Office PowerPoint</Application>
  <PresentationFormat>ワイド画面</PresentationFormat>
  <Paragraphs>23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ＭＳ Ｐゴシック</vt:lpstr>
      <vt:lpstr>UD デジタル 教科書体 NK-B</vt:lpstr>
      <vt:lpstr>UD デジタル 教科書体 NK-R</vt:lpstr>
      <vt:lpstr>游ゴシック</vt:lpstr>
      <vt:lpstr>游ゴシック Light</vt:lpstr>
      <vt:lpstr>Arial</vt:lpstr>
      <vt:lpstr>Calibri</vt:lpstr>
      <vt:lpstr>Calibri Light</vt:lpstr>
      <vt:lpstr>3_Office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Shigekazu Koike</dc:creator>
  <cp:lastModifiedBy>上村　青史</cp:lastModifiedBy>
  <cp:revision>3891</cp:revision>
  <cp:lastPrinted>2020-12-13T07:25:16Z</cp:lastPrinted>
  <dcterms:created xsi:type="dcterms:W3CDTF">2018-03-24T05:17:02Z</dcterms:created>
  <dcterms:modified xsi:type="dcterms:W3CDTF">2020-12-14T05:13:27Z</dcterms:modified>
</cp:coreProperties>
</file>