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33"/>
    <a:srgbClr val="FFCC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639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F494-5325-4E24-8540-99C9CE187D7E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F4C9-09E6-4E0A-BEDF-7EA76F94D40E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07DA-1FB6-4393-BA4C-0B35BA03DAEE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0A50-750A-414D-99AB-F0FF48653410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7D4F-2515-4A60-9D24-9E28B75AB19A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BB36-98A2-4D7C-B951-C70F9DDB861C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4870-886B-444E-AE6C-C6146C4C9A50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770B-42DB-4605-9129-2556FB6CD462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D0A-EA30-4F59-BB98-4F5377DAA6B9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2344C-55B7-49D3-9DC1-13F9B6F0FAAA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3555-EB86-4C36-9554-0BB988BBB9FB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9EA71-FAC6-4FD1-BBDA-EFE84BAF33DD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5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  <a:endParaRPr kumimoji="1" lang="ja-JP" altLang="en-US" sz="2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4576" y="583129"/>
            <a:ext cx="1277174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＜新規陽性者の発生動向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①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新規陽性者の発生動向（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）は、前週比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倍と、これまでの取組みの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効果により鈍化。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～府民に対し、「静かに飲食」「マスクの徹底」を要請　など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～イエローステージ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移行。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府民等に対し、「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５人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「２時間以上」の宴会・飲み会は控える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ことや、重症化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リスクの高い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高齢者、基礎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疾患の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ある方等）は、不要不急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外出を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控える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ことなどを要請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②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、発生規模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７日間移動平均で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と引き続き幅広い世代で多数の感染者が発生。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直近１週間の人口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万人あたり新規陽性者数が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29.01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人と、国の分科会ステージ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のモニタリング指標（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人）を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以降上回っている。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＜医療提供体制の状況＞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①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重症病床使用率が、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以降、新規陽性者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名が日々発生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すると仮定し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12/8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％（大阪モデル「非常事態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基準）を超過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以降、新規陽性者数が前週比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倍ずつ増加したと仮定した場合、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％を超過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（資料１－２）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②病床の実運用率は、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２時点で重症病床運用率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81.4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％、軽症中等症病床運用率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61.3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⇒感染拡大傾向には歯止めがかかりつつあるが、引き続き、多数の感染者が幅広い年代で確認される一方、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重症病床使用率が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％を超過すると見込まれることから、感染拡大を抑制し、医療提供体制への負荷を減らす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b="1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がある。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446327" y="97105"/>
            <a:ext cx="159760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資料１－３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291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</TotalTime>
  <Words>391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周藤　英</cp:lastModifiedBy>
  <cp:revision>140</cp:revision>
  <cp:lastPrinted>2020-12-03T03:52:23Z</cp:lastPrinted>
  <dcterms:created xsi:type="dcterms:W3CDTF">2020-07-15T08:05:42Z</dcterms:created>
  <dcterms:modified xsi:type="dcterms:W3CDTF">2020-12-03T07:26:53Z</dcterms:modified>
</cp:coreProperties>
</file>