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24" r:id="rId2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CDC7F779-EFF5-43C9-87A6-C67220768686}">
          <p14:sldIdLst>
            <p14:sldId id="32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CCECFF"/>
    <a:srgbClr val="FF99FF"/>
    <a:srgbClr val="FF6699"/>
    <a:srgbClr val="E54B1B"/>
    <a:srgbClr val="FFFF99"/>
    <a:srgbClr val="FFCCCC"/>
    <a:srgbClr val="5DFC24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55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82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0CC79B56-3F93-49B8-BF5B-E2942DFEBC41}" type="datetimeFigureOut">
              <a:rPr kumimoji="1" lang="ja-JP" altLang="en-US" smtClean="0"/>
              <a:t>2020/11/20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9"/>
            <a:ext cx="5445125" cy="3913187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5BFB98CA-D6EC-4BA5-A9B2-86EEAB6615F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39519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B98CA-D6EC-4BA5-A9B2-86EEAB6615F3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95941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2020/11/20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4460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2020/11/20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7562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2020/11/20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04292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2020/11/20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42337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2020/11/20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4724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2020/11/20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96442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2020/11/20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00402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2020/11/20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77105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2020/11/20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0874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2020/11/20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8343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2020/11/20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29760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2E4AF-155F-49D0-A19A-79C25145625E}" type="datetimeFigureOut">
              <a:rPr kumimoji="1" lang="ja-JP" altLang="en-US" smtClean="0"/>
              <a:t>2020/11/20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45182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グループ化 21"/>
          <p:cNvGrpSpPr/>
          <p:nvPr/>
        </p:nvGrpSpPr>
        <p:grpSpPr>
          <a:xfrm>
            <a:off x="3024735" y="1609154"/>
            <a:ext cx="3017633" cy="5117958"/>
            <a:chOff x="0" y="0"/>
            <a:chExt cx="4449511" cy="6512334"/>
          </a:xfrm>
        </p:grpSpPr>
        <p:grpSp>
          <p:nvGrpSpPr>
            <p:cNvPr id="23" name="グループ化 22"/>
            <p:cNvGrpSpPr/>
            <p:nvPr/>
          </p:nvGrpSpPr>
          <p:grpSpPr>
            <a:xfrm>
              <a:off x="1628775" y="0"/>
              <a:ext cx="1572293" cy="2654902"/>
              <a:chOff x="0" y="0"/>
              <a:chExt cx="1572293" cy="2654902"/>
            </a:xfrm>
            <a:solidFill>
              <a:srgbClr val="00B0F0"/>
            </a:solidFill>
          </p:grpSpPr>
          <p:sp>
            <p:nvSpPr>
              <p:cNvPr id="68" name="Freeform 924"/>
              <p:cNvSpPr>
                <a:spLocks/>
              </p:cNvSpPr>
              <p:nvPr/>
            </p:nvSpPr>
            <p:spPr bwMode="auto">
              <a:xfrm>
                <a:off x="752475" y="1895475"/>
                <a:ext cx="438818" cy="759427"/>
              </a:xfrm>
              <a:custGeom>
                <a:avLst/>
                <a:gdLst>
                  <a:gd name="T0" fmla="*/ 0 w 397"/>
                  <a:gd name="T1" fmla="*/ 227 h 681"/>
                  <a:gd name="T2" fmla="*/ 56 w 397"/>
                  <a:gd name="T3" fmla="*/ 170 h 681"/>
                  <a:gd name="T4" fmla="*/ 56 w 397"/>
                  <a:gd name="T5" fmla="*/ 114 h 681"/>
                  <a:gd name="T6" fmla="*/ 113 w 397"/>
                  <a:gd name="T7" fmla="*/ 114 h 681"/>
                  <a:gd name="T8" fmla="*/ 227 w 397"/>
                  <a:gd name="T9" fmla="*/ 0 h 681"/>
                  <a:gd name="T10" fmla="*/ 283 w 397"/>
                  <a:gd name="T11" fmla="*/ 57 h 681"/>
                  <a:gd name="T12" fmla="*/ 340 w 397"/>
                  <a:gd name="T13" fmla="*/ 57 h 681"/>
                  <a:gd name="T14" fmla="*/ 340 w 397"/>
                  <a:gd name="T15" fmla="*/ 0 h 681"/>
                  <a:gd name="T16" fmla="*/ 397 w 397"/>
                  <a:gd name="T17" fmla="*/ 57 h 681"/>
                  <a:gd name="T18" fmla="*/ 397 w 397"/>
                  <a:gd name="T19" fmla="*/ 170 h 681"/>
                  <a:gd name="T20" fmla="*/ 340 w 397"/>
                  <a:gd name="T21" fmla="*/ 227 h 681"/>
                  <a:gd name="T22" fmla="*/ 340 w 397"/>
                  <a:gd name="T23" fmla="*/ 511 h 681"/>
                  <a:gd name="T24" fmla="*/ 283 w 397"/>
                  <a:gd name="T25" fmla="*/ 567 h 681"/>
                  <a:gd name="T26" fmla="*/ 227 w 397"/>
                  <a:gd name="T27" fmla="*/ 681 h 681"/>
                  <a:gd name="T28" fmla="*/ 113 w 397"/>
                  <a:gd name="T29" fmla="*/ 681 h 681"/>
                  <a:gd name="T30" fmla="*/ 113 w 397"/>
                  <a:gd name="T31" fmla="*/ 454 h 681"/>
                  <a:gd name="T32" fmla="*/ 56 w 397"/>
                  <a:gd name="T33" fmla="*/ 511 h 681"/>
                  <a:gd name="T34" fmla="*/ 56 w 397"/>
                  <a:gd name="T35" fmla="*/ 397 h 681"/>
                  <a:gd name="T36" fmla="*/ 0 w 397"/>
                  <a:gd name="T37" fmla="*/ 227 h 68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397" h="681">
                    <a:moveTo>
                      <a:pt x="0" y="227"/>
                    </a:moveTo>
                    <a:lnTo>
                      <a:pt x="56" y="170"/>
                    </a:lnTo>
                    <a:lnTo>
                      <a:pt x="56" y="114"/>
                    </a:lnTo>
                    <a:lnTo>
                      <a:pt x="113" y="114"/>
                    </a:lnTo>
                    <a:lnTo>
                      <a:pt x="227" y="0"/>
                    </a:lnTo>
                    <a:lnTo>
                      <a:pt x="283" y="57"/>
                    </a:lnTo>
                    <a:lnTo>
                      <a:pt x="340" y="57"/>
                    </a:lnTo>
                    <a:lnTo>
                      <a:pt x="340" y="0"/>
                    </a:lnTo>
                    <a:lnTo>
                      <a:pt x="397" y="57"/>
                    </a:lnTo>
                    <a:lnTo>
                      <a:pt x="397" y="170"/>
                    </a:lnTo>
                    <a:lnTo>
                      <a:pt x="340" y="227"/>
                    </a:lnTo>
                    <a:lnTo>
                      <a:pt x="340" y="511"/>
                    </a:lnTo>
                    <a:lnTo>
                      <a:pt x="283" y="567"/>
                    </a:lnTo>
                    <a:lnTo>
                      <a:pt x="227" y="681"/>
                    </a:lnTo>
                    <a:lnTo>
                      <a:pt x="113" y="681"/>
                    </a:lnTo>
                    <a:lnTo>
                      <a:pt x="113" y="454"/>
                    </a:lnTo>
                    <a:lnTo>
                      <a:pt x="56" y="511"/>
                    </a:lnTo>
                    <a:lnTo>
                      <a:pt x="56" y="397"/>
                    </a:lnTo>
                    <a:lnTo>
                      <a:pt x="0" y="227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69" name="Freeform 925"/>
              <p:cNvSpPr>
                <a:spLocks/>
              </p:cNvSpPr>
              <p:nvPr/>
            </p:nvSpPr>
            <p:spPr bwMode="auto">
              <a:xfrm>
                <a:off x="628650" y="1457325"/>
                <a:ext cx="250911" cy="695863"/>
              </a:xfrm>
              <a:custGeom>
                <a:avLst/>
                <a:gdLst>
                  <a:gd name="T0" fmla="*/ 114 w 227"/>
                  <a:gd name="T1" fmla="*/ 0 h 624"/>
                  <a:gd name="T2" fmla="*/ 227 w 227"/>
                  <a:gd name="T3" fmla="*/ 114 h 624"/>
                  <a:gd name="T4" fmla="*/ 227 w 227"/>
                  <a:gd name="T5" fmla="*/ 227 h 624"/>
                  <a:gd name="T6" fmla="*/ 170 w 227"/>
                  <a:gd name="T7" fmla="*/ 284 h 624"/>
                  <a:gd name="T8" fmla="*/ 170 w 227"/>
                  <a:gd name="T9" fmla="*/ 511 h 624"/>
                  <a:gd name="T10" fmla="*/ 170 w 227"/>
                  <a:gd name="T11" fmla="*/ 567 h 624"/>
                  <a:gd name="T12" fmla="*/ 114 w 227"/>
                  <a:gd name="T13" fmla="*/ 624 h 624"/>
                  <a:gd name="T14" fmla="*/ 57 w 227"/>
                  <a:gd name="T15" fmla="*/ 567 h 624"/>
                  <a:gd name="T16" fmla="*/ 0 w 227"/>
                  <a:gd name="T17" fmla="*/ 511 h 624"/>
                  <a:gd name="T18" fmla="*/ 0 w 227"/>
                  <a:gd name="T19" fmla="*/ 397 h 624"/>
                  <a:gd name="T20" fmla="*/ 57 w 227"/>
                  <a:gd name="T21" fmla="*/ 284 h 624"/>
                  <a:gd name="T22" fmla="*/ 0 w 227"/>
                  <a:gd name="T23" fmla="*/ 227 h 624"/>
                  <a:gd name="T24" fmla="*/ 57 w 227"/>
                  <a:gd name="T25" fmla="*/ 170 h 624"/>
                  <a:gd name="T26" fmla="*/ 57 w 227"/>
                  <a:gd name="T27" fmla="*/ 57 h 624"/>
                  <a:gd name="T28" fmla="*/ 114 w 227"/>
                  <a:gd name="T29" fmla="*/ 0 h 6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27" h="624">
                    <a:moveTo>
                      <a:pt x="114" y="0"/>
                    </a:moveTo>
                    <a:lnTo>
                      <a:pt x="227" y="114"/>
                    </a:lnTo>
                    <a:lnTo>
                      <a:pt x="227" y="227"/>
                    </a:lnTo>
                    <a:lnTo>
                      <a:pt x="170" y="284"/>
                    </a:lnTo>
                    <a:lnTo>
                      <a:pt x="170" y="511"/>
                    </a:lnTo>
                    <a:lnTo>
                      <a:pt x="170" y="567"/>
                    </a:lnTo>
                    <a:lnTo>
                      <a:pt x="114" y="624"/>
                    </a:lnTo>
                    <a:lnTo>
                      <a:pt x="57" y="567"/>
                    </a:lnTo>
                    <a:lnTo>
                      <a:pt x="0" y="511"/>
                    </a:lnTo>
                    <a:lnTo>
                      <a:pt x="0" y="397"/>
                    </a:lnTo>
                    <a:lnTo>
                      <a:pt x="57" y="284"/>
                    </a:lnTo>
                    <a:lnTo>
                      <a:pt x="0" y="227"/>
                    </a:lnTo>
                    <a:lnTo>
                      <a:pt x="57" y="170"/>
                    </a:lnTo>
                    <a:lnTo>
                      <a:pt x="57" y="57"/>
                    </a:lnTo>
                    <a:lnTo>
                      <a:pt x="114" y="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70" name="Freeform 926"/>
              <p:cNvSpPr>
                <a:spLocks/>
              </p:cNvSpPr>
              <p:nvPr/>
            </p:nvSpPr>
            <p:spPr bwMode="auto">
              <a:xfrm>
                <a:off x="752475" y="1143000"/>
                <a:ext cx="563721" cy="885441"/>
              </a:xfrm>
              <a:custGeom>
                <a:avLst/>
                <a:gdLst>
                  <a:gd name="T0" fmla="*/ 56 w 510"/>
                  <a:gd name="T1" fmla="*/ 794 h 794"/>
                  <a:gd name="T2" fmla="*/ 56 w 510"/>
                  <a:gd name="T3" fmla="*/ 567 h 794"/>
                  <a:gd name="T4" fmla="*/ 113 w 510"/>
                  <a:gd name="T5" fmla="*/ 510 h 794"/>
                  <a:gd name="T6" fmla="*/ 113 w 510"/>
                  <a:gd name="T7" fmla="*/ 397 h 794"/>
                  <a:gd name="T8" fmla="*/ 0 w 510"/>
                  <a:gd name="T9" fmla="*/ 283 h 794"/>
                  <a:gd name="T10" fmla="*/ 56 w 510"/>
                  <a:gd name="T11" fmla="*/ 113 h 794"/>
                  <a:gd name="T12" fmla="*/ 113 w 510"/>
                  <a:gd name="T13" fmla="*/ 113 h 794"/>
                  <a:gd name="T14" fmla="*/ 170 w 510"/>
                  <a:gd name="T15" fmla="*/ 0 h 794"/>
                  <a:gd name="T16" fmla="*/ 283 w 510"/>
                  <a:gd name="T17" fmla="*/ 113 h 794"/>
                  <a:gd name="T18" fmla="*/ 227 w 510"/>
                  <a:gd name="T19" fmla="*/ 170 h 794"/>
                  <a:gd name="T20" fmla="*/ 283 w 510"/>
                  <a:gd name="T21" fmla="*/ 283 h 794"/>
                  <a:gd name="T22" fmla="*/ 397 w 510"/>
                  <a:gd name="T23" fmla="*/ 283 h 794"/>
                  <a:gd name="T24" fmla="*/ 397 w 510"/>
                  <a:gd name="T25" fmla="*/ 340 h 794"/>
                  <a:gd name="T26" fmla="*/ 453 w 510"/>
                  <a:gd name="T27" fmla="*/ 283 h 794"/>
                  <a:gd name="T28" fmla="*/ 453 w 510"/>
                  <a:gd name="T29" fmla="*/ 397 h 794"/>
                  <a:gd name="T30" fmla="*/ 510 w 510"/>
                  <a:gd name="T31" fmla="*/ 510 h 794"/>
                  <a:gd name="T32" fmla="*/ 510 w 510"/>
                  <a:gd name="T33" fmla="*/ 567 h 794"/>
                  <a:gd name="T34" fmla="*/ 510 w 510"/>
                  <a:gd name="T35" fmla="*/ 624 h 794"/>
                  <a:gd name="T36" fmla="*/ 397 w 510"/>
                  <a:gd name="T37" fmla="*/ 624 h 794"/>
                  <a:gd name="T38" fmla="*/ 340 w 510"/>
                  <a:gd name="T39" fmla="*/ 680 h 794"/>
                  <a:gd name="T40" fmla="*/ 340 w 510"/>
                  <a:gd name="T41" fmla="*/ 737 h 794"/>
                  <a:gd name="T42" fmla="*/ 283 w 510"/>
                  <a:gd name="T43" fmla="*/ 737 h 794"/>
                  <a:gd name="T44" fmla="*/ 227 w 510"/>
                  <a:gd name="T45" fmla="*/ 680 h 794"/>
                  <a:gd name="T46" fmla="*/ 113 w 510"/>
                  <a:gd name="T47" fmla="*/ 794 h 794"/>
                  <a:gd name="T48" fmla="*/ 56 w 510"/>
                  <a:gd name="T49" fmla="*/ 794 h 7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10" h="794">
                    <a:moveTo>
                      <a:pt x="56" y="794"/>
                    </a:moveTo>
                    <a:lnTo>
                      <a:pt x="56" y="567"/>
                    </a:lnTo>
                    <a:lnTo>
                      <a:pt x="113" y="510"/>
                    </a:lnTo>
                    <a:lnTo>
                      <a:pt x="113" y="397"/>
                    </a:lnTo>
                    <a:lnTo>
                      <a:pt x="0" y="283"/>
                    </a:lnTo>
                    <a:lnTo>
                      <a:pt x="56" y="113"/>
                    </a:lnTo>
                    <a:lnTo>
                      <a:pt x="113" y="113"/>
                    </a:lnTo>
                    <a:lnTo>
                      <a:pt x="170" y="0"/>
                    </a:lnTo>
                    <a:lnTo>
                      <a:pt x="283" y="113"/>
                    </a:lnTo>
                    <a:lnTo>
                      <a:pt x="227" y="170"/>
                    </a:lnTo>
                    <a:lnTo>
                      <a:pt x="283" y="283"/>
                    </a:lnTo>
                    <a:lnTo>
                      <a:pt x="397" y="283"/>
                    </a:lnTo>
                    <a:lnTo>
                      <a:pt x="397" y="340"/>
                    </a:lnTo>
                    <a:lnTo>
                      <a:pt x="453" y="283"/>
                    </a:lnTo>
                    <a:lnTo>
                      <a:pt x="453" y="397"/>
                    </a:lnTo>
                    <a:lnTo>
                      <a:pt x="510" y="510"/>
                    </a:lnTo>
                    <a:lnTo>
                      <a:pt x="510" y="567"/>
                    </a:lnTo>
                    <a:lnTo>
                      <a:pt x="510" y="624"/>
                    </a:lnTo>
                    <a:lnTo>
                      <a:pt x="397" y="624"/>
                    </a:lnTo>
                    <a:lnTo>
                      <a:pt x="340" y="680"/>
                    </a:lnTo>
                    <a:lnTo>
                      <a:pt x="340" y="737"/>
                    </a:lnTo>
                    <a:lnTo>
                      <a:pt x="283" y="737"/>
                    </a:lnTo>
                    <a:lnTo>
                      <a:pt x="227" y="680"/>
                    </a:lnTo>
                    <a:lnTo>
                      <a:pt x="113" y="794"/>
                    </a:lnTo>
                    <a:lnTo>
                      <a:pt x="56" y="794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71" name="Freeform 927"/>
              <p:cNvSpPr>
                <a:spLocks/>
              </p:cNvSpPr>
              <p:nvPr/>
            </p:nvSpPr>
            <p:spPr bwMode="auto">
              <a:xfrm>
                <a:off x="628650" y="885825"/>
                <a:ext cx="689729" cy="568734"/>
              </a:xfrm>
              <a:custGeom>
                <a:avLst/>
                <a:gdLst>
                  <a:gd name="T0" fmla="*/ 227 w 624"/>
                  <a:gd name="T1" fmla="*/ 340 h 510"/>
                  <a:gd name="T2" fmla="*/ 114 w 624"/>
                  <a:gd name="T3" fmla="*/ 340 h 510"/>
                  <a:gd name="T4" fmla="*/ 57 w 624"/>
                  <a:gd name="T5" fmla="*/ 397 h 510"/>
                  <a:gd name="T6" fmla="*/ 57 w 624"/>
                  <a:gd name="T7" fmla="*/ 284 h 510"/>
                  <a:gd name="T8" fmla="*/ 0 w 624"/>
                  <a:gd name="T9" fmla="*/ 284 h 510"/>
                  <a:gd name="T10" fmla="*/ 57 w 624"/>
                  <a:gd name="T11" fmla="*/ 227 h 510"/>
                  <a:gd name="T12" fmla="*/ 170 w 624"/>
                  <a:gd name="T13" fmla="*/ 170 h 510"/>
                  <a:gd name="T14" fmla="*/ 284 w 624"/>
                  <a:gd name="T15" fmla="*/ 170 h 510"/>
                  <a:gd name="T16" fmla="*/ 284 w 624"/>
                  <a:gd name="T17" fmla="*/ 113 h 510"/>
                  <a:gd name="T18" fmla="*/ 341 w 624"/>
                  <a:gd name="T19" fmla="*/ 57 h 510"/>
                  <a:gd name="T20" fmla="*/ 341 w 624"/>
                  <a:gd name="T21" fmla="*/ 0 h 510"/>
                  <a:gd name="T22" fmla="*/ 397 w 624"/>
                  <a:gd name="T23" fmla="*/ 0 h 510"/>
                  <a:gd name="T24" fmla="*/ 567 w 624"/>
                  <a:gd name="T25" fmla="*/ 0 h 510"/>
                  <a:gd name="T26" fmla="*/ 624 w 624"/>
                  <a:gd name="T27" fmla="*/ 113 h 510"/>
                  <a:gd name="T28" fmla="*/ 624 w 624"/>
                  <a:gd name="T29" fmla="*/ 227 h 510"/>
                  <a:gd name="T30" fmla="*/ 567 w 624"/>
                  <a:gd name="T31" fmla="*/ 340 h 510"/>
                  <a:gd name="T32" fmla="*/ 511 w 624"/>
                  <a:gd name="T33" fmla="*/ 340 h 510"/>
                  <a:gd name="T34" fmla="*/ 454 w 624"/>
                  <a:gd name="T35" fmla="*/ 454 h 510"/>
                  <a:gd name="T36" fmla="*/ 511 w 624"/>
                  <a:gd name="T37" fmla="*/ 510 h 510"/>
                  <a:gd name="T38" fmla="*/ 397 w 624"/>
                  <a:gd name="T39" fmla="*/ 510 h 510"/>
                  <a:gd name="T40" fmla="*/ 341 w 624"/>
                  <a:gd name="T41" fmla="*/ 397 h 510"/>
                  <a:gd name="T42" fmla="*/ 397 w 624"/>
                  <a:gd name="T43" fmla="*/ 340 h 510"/>
                  <a:gd name="T44" fmla="*/ 284 w 624"/>
                  <a:gd name="T45" fmla="*/ 227 h 510"/>
                  <a:gd name="T46" fmla="*/ 227 w 624"/>
                  <a:gd name="T47" fmla="*/ 340 h 5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24" h="510">
                    <a:moveTo>
                      <a:pt x="227" y="340"/>
                    </a:moveTo>
                    <a:lnTo>
                      <a:pt x="114" y="340"/>
                    </a:lnTo>
                    <a:lnTo>
                      <a:pt x="57" y="397"/>
                    </a:lnTo>
                    <a:lnTo>
                      <a:pt x="57" y="284"/>
                    </a:lnTo>
                    <a:lnTo>
                      <a:pt x="0" y="284"/>
                    </a:lnTo>
                    <a:lnTo>
                      <a:pt x="57" y="227"/>
                    </a:lnTo>
                    <a:lnTo>
                      <a:pt x="170" y="170"/>
                    </a:lnTo>
                    <a:lnTo>
                      <a:pt x="284" y="170"/>
                    </a:lnTo>
                    <a:lnTo>
                      <a:pt x="284" y="113"/>
                    </a:lnTo>
                    <a:lnTo>
                      <a:pt x="341" y="57"/>
                    </a:lnTo>
                    <a:lnTo>
                      <a:pt x="341" y="0"/>
                    </a:lnTo>
                    <a:lnTo>
                      <a:pt x="397" y="0"/>
                    </a:lnTo>
                    <a:lnTo>
                      <a:pt x="567" y="0"/>
                    </a:lnTo>
                    <a:lnTo>
                      <a:pt x="624" y="113"/>
                    </a:lnTo>
                    <a:lnTo>
                      <a:pt x="624" y="227"/>
                    </a:lnTo>
                    <a:lnTo>
                      <a:pt x="567" y="340"/>
                    </a:lnTo>
                    <a:lnTo>
                      <a:pt x="511" y="340"/>
                    </a:lnTo>
                    <a:lnTo>
                      <a:pt x="454" y="454"/>
                    </a:lnTo>
                    <a:lnTo>
                      <a:pt x="511" y="510"/>
                    </a:lnTo>
                    <a:lnTo>
                      <a:pt x="397" y="510"/>
                    </a:lnTo>
                    <a:lnTo>
                      <a:pt x="341" y="397"/>
                    </a:lnTo>
                    <a:lnTo>
                      <a:pt x="397" y="340"/>
                    </a:lnTo>
                    <a:lnTo>
                      <a:pt x="284" y="227"/>
                    </a:lnTo>
                    <a:lnTo>
                      <a:pt x="227" y="34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72" name="Freeform 928"/>
              <p:cNvSpPr>
                <a:spLocks/>
              </p:cNvSpPr>
              <p:nvPr/>
            </p:nvSpPr>
            <p:spPr bwMode="auto">
              <a:xfrm>
                <a:off x="0" y="0"/>
                <a:ext cx="1128547" cy="1011454"/>
              </a:xfrm>
              <a:custGeom>
                <a:avLst/>
                <a:gdLst>
                  <a:gd name="T0" fmla="*/ 964 w 1021"/>
                  <a:gd name="T1" fmla="*/ 794 h 907"/>
                  <a:gd name="T2" fmla="*/ 964 w 1021"/>
                  <a:gd name="T3" fmla="*/ 511 h 907"/>
                  <a:gd name="T4" fmla="*/ 1021 w 1021"/>
                  <a:gd name="T5" fmla="*/ 454 h 907"/>
                  <a:gd name="T6" fmla="*/ 908 w 1021"/>
                  <a:gd name="T7" fmla="*/ 397 h 907"/>
                  <a:gd name="T8" fmla="*/ 851 w 1021"/>
                  <a:gd name="T9" fmla="*/ 397 h 907"/>
                  <a:gd name="T10" fmla="*/ 737 w 1021"/>
                  <a:gd name="T11" fmla="*/ 340 h 907"/>
                  <a:gd name="T12" fmla="*/ 681 w 1021"/>
                  <a:gd name="T13" fmla="*/ 284 h 907"/>
                  <a:gd name="T14" fmla="*/ 567 w 1021"/>
                  <a:gd name="T15" fmla="*/ 340 h 907"/>
                  <a:gd name="T16" fmla="*/ 511 w 1021"/>
                  <a:gd name="T17" fmla="*/ 284 h 907"/>
                  <a:gd name="T18" fmla="*/ 454 w 1021"/>
                  <a:gd name="T19" fmla="*/ 340 h 907"/>
                  <a:gd name="T20" fmla="*/ 397 w 1021"/>
                  <a:gd name="T21" fmla="*/ 284 h 907"/>
                  <a:gd name="T22" fmla="*/ 340 w 1021"/>
                  <a:gd name="T23" fmla="*/ 284 h 907"/>
                  <a:gd name="T24" fmla="*/ 284 w 1021"/>
                  <a:gd name="T25" fmla="*/ 227 h 907"/>
                  <a:gd name="T26" fmla="*/ 340 w 1021"/>
                  <a:gd name="T27" fmla="*/ 114 h 907"/>
                  <a:gd name="T28" fmla="*/ 284 w 1021"/>
                  <a:gd name="T29" fmla="*/ 0 h 907"/>
                  <a:gd name="T30" fmla="*/ 114 w 1021"/>
                  <a:gd name="T31" fmla="*/ 0 h 907"/>
                  <a:gd name="T32" fmla="*/ 0 w 1021"/>
                  <a:gd name="T33" fmla="*/ 114 h 907"/>
                  <a:gd name="T34" fmla="*/ 57 w 1021"/>
                  <a:gd name="T35" fmla="*/ 114 h 907"/>
                  <a:gd name="T36" fmla="*/ 57 w 1021"/>
                  <a:gd name="T37" fmla="*/ 170 h 907"/>
                  <a:gd name="T38" fmla="*/ 170 w 1021"/>
                  <a:gd name="T39" fmla="*/ 170 h 907"/>
                  <a:gd name="T40" fmla="*/ 170 w 1021"/>
                  <a:gd name="T41" fmla="*/ 284 h 907"/>
                  <a:gd name="T42" fmla="*/ 114 w 1021"/>
                  <a:gd name="T43" fmla="*/ 340 h 907"/>
                  <a:gd name="T44" fmla="*/ 170 w 1021"/>
                  <a:gd name="T45" fmla="*/ 511 h 907"/>
                  <a:gd name="T46" fmla="*/ 114 w 1021"/>
                  <a:gd name="T47" fmla="*/ 567 h 907"/>
                  <a:gd name="T48" fmla="*/ 114 w 1021"/>
                  <a:gd name="T49" fmla="*/ 624 h 907"/>
                  <a:gd name="T50" fmla="*/ 170 w 1021"/>
                  <a:gd name="T51" fmla="*/ 737 h 907"/>
                  <a:gd name="T52" fmla="*/ 227 w 1021"/>
                  <a:gd name="T53" fmla="*/ 681 h 907"/>
                  <a:gd name="T54" fmla="*/ 284 w 1021"/>
                  <a:gd name="T55" fmla="*/ 737 h 907"/>
                  <a:gd name="T56" fmla="*/ 340 w 1021"/>
                  <a:gd name="T57" fmla="*/ 737 h 907"/>
                  <a:gd name="T58" fmla="*/ 340 w 1021"/>
                  <a:gd name="T59" fmla="*/ 794 h 907"/>
                  <a:gd name="T60" fmla="*/ 397 w 1021"/>
                  <a:gd name="T61" fmla="*/ 851 h 907"/>
                  <a:gd name="T62" fmla="*/ 397 w 1021"/>
                  <a:gd name="T63" fmla="*/ 794 h 907"/>
                  <a:gd name="T64" fmla="*/ 511 w 1021"/>
                  <a:gd name="T65" fmla="*/ 794 h 907"/>
                  <a:gd name="T66" fmla="*/ 511 w 1021"/>
                  <a:gd name="T67" fmla="*/ 851 h 907"/>
                  <a:gd name="T68" fmla="*/ 681 w 1021"/>
                  <a:gd name="T69" fmla="*/ 851 h 907"/>
                  <a:gd name="T70" fmla="*/ 737 w 1021"/>
                  <a:gd name="T71" fmla="*/ 907 h 907"/>
                  <a:gd name="T72" fmla="*/ 851 w 1021"/>
                  <a:gd name="T73" fmla="*/ 907 h 907"/>
                  <a:gd name="T74" fmla="*/ 908 w 1021"/>
                  <a:gd name="T75" fmla="*/ 851 h 907"/>
                  <a:gd name="T76" fmla="*/ 908 w 1021"/>
                  <a:gd name="T77" fmla="*/ 794 h 907"/>
                  <a:gd name="T78" fmla="*/ 964 w 1021"/>
                  <a:gd name="T79" fmla="*/ 794 h 9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021" h="907">
                    <a:moveTo>
                      <a:pt x="964" y="794"/>
                    </a:moveTo>
                    <a:lnTo>
                      <a:pt x="964" y="511"/>
                    </a:lnTo>
                    <a:lnTo>
                      <a:pt x="1021" y="454"/>
                    </a:lnTo>
                    <a:lnTo>
                      <a:pt x="908" y="397"/>
                    </a:lnTo>
                    <a:lnTo>
                      <a:pt x="851" y="397"/>
                    </a:lnTo>
                    <a:lnTo>
                      <a:pt x="737" y="340"/>
                    </a:lnTo>
                    <a:lnTo>
                      <a:pt x="681" y="284"/>
                    </a:lnTo>
                    <a:lnTo>
                      <a:pt x="567" y="340"/>
                    </a:lnTo>
                    <a:lnTo>
                      <a:pt x="511" y="284"/>
                    </a:lnTo>
                    <a:lnTo>
                      <a:pt x="454" y="340"/>
                    </a:lnTo>
                    <a:lnTo>
                      <a:pt x="397" y="284"/>
                    </a:lnTo>
                    <a:lnTo>
                      <a:pt x="340" y="284"/>
                    </a:lnTo>
                    <a:lnTo>
                      <a:pt x="284" y="227"/>
                    </a:lnTo>
                    <a:lnTo>
                      <a:pt x="340" y="114"/>
                    </a:lnTo>
                    <a:lnTo>
                      <a:pt x="284" y="0"/>
                    </a:lnTo>
                    <a:lnTo>
                      <a:pt x="114" y="0"/>
                    </a:lnTo>
                    <a:lnTo>
                      <a:pt x="0" y="114"/>
                    </a:lnTo>
                    <a:lnTo>
                      <a:pt x="57" y="114"/>
                    </a:lnTo>
                    <a:lnTo>
                      <a:pt x="57" y="170"/>
                    </a:lnTo>
                    <a:lnTo>
                      <a:pt x="170" y="170"/>
                    </a:lnTo>
                    <a:lnTo>
                      <a:pt x="170" y="284"/>
                    </a:lnTo>
                    <a:lnTo>
                      <a:pt x="114" y="340"/>
                    </a:lnTo>
                    <a:lnTo>
                      <a:pt x="170" y="511"/>
                    </a:lnTo>
                    <a:lnTo>
                      <a:pt x="114" y="567"/>
                    </a:lnTo>
                    <a:lnTo>
                      <a:pt x="114" y="624"/>
                    </a:lnTo>
                    <a:lnTo>
                      <a:pt x="170" y="737"/>
                    </a:lnTo>
                    <a:lnTo>
                      <a:pt x="227" y="681"/>
                    </a:lnTo>
                    <a:lnTo>
                      <a:pt x="284" y="737"/>
                    </a:lnTo>
                    <a:lnTo>
                      <a:pt x="340" y="737"/>
                    </a:lnTo>
                    <a:lnTo>
                      <a:pt x="340" y="794"/>
                    </a:lnTo>
                    <a:lnTo>
                      <a:pt x="397" y="851"/>
                    </a:lnTo>
                    <a:lnTo>
                      <a:pt x="397" y="794"/>
                    </a:lnTo>
                    <a:lnTo>
                      <a:pt x="511" y="794"/>
                    </a:lnTo>
                    <a:lnTo>
                      <a:pt x="511" y="851"/>
                    </a:lnTo>
                    <a:lnTo>
                      <a:pt x="681" y="851"/>
                    </a:lnTo>
                    <a:lnTo>
                      <a:pt x="737" y="907"/>
                    </a:lnTo>
                    <a:lnTo>
                      <a:pt x="851" y="907"/>
                    </a:lnTo>
                    <a:lnTo>
                      <a:pt x="908" y="851"/>
                    </a:lnTo>
                    <a:lnTo>
                      <a:pt x="908" y="794"/>
                    </a:lnTo>
                    <a:lnTo>
                      <a:pt x="964" y="794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73" name="Freeform 930"/>
              <p:cNvSpPr>
                <a:spLocks/>
              </p:cNvSpPr>
              <p:nvPr/>
            </p:nvSpPr>
            <p:spPr bwMode="auto">
              <a:xfrm>
                <a:off x="1133475" y="1838325"/>
                <a:ext cx="438818" cy="758312"/>
              </a:xfrm>
              <a:custGeom>
                <a:avLst/>
                <a:gdLst>
                  <a:gd name="T0" fmla="*/ 0 w 397"/>
                  <a:gd name="T1" fmla="*/ 567 h 680"/>
                  <a:gd name="T2" fmla="*/ 57 w 397"/>
                  <a:gd name="T3" fmla="*/ 680 h 680"/>
                  <a:gd name="T4" fmla="*/ 170 w 397"/>
                  <a:gd name="T5" fmla="*/ 623 h 680"/>
                  <a:gd name="T6" fmla="*/ 227 w 397"/>
                  <a:gd name="T7" fmla="*/ 623 h 680"/>
                  <a:gd name="T8" fmla="*/ 227 w 397"/>
                  <a:gd name="T9" fmla="*/ 567 h 680"/>
                  <a:gd name="T10" fmla="*/ 283 w 397"/>
                  <a:gd name="T11" fmla="*/ 510 h 680"/>
                  <a:gd name="T12" fmla="*/ 340 w 397"/>
                  <a:gd name="T13" fmla="*/ 453 h 680"/>
                  <a:gd name="T14" fmla="*/ 283 w 397"/>
                  <a:gd name="T15" fmla="*/ 340 h 680"/>
                  <a:gd name="T16" fmla="*/ 340 w 397"/>
                  <a:gd name="T17" fmla="*/ 283 h 680"/>
                  <a:gd name="T18" fmla="*/ 397 w 397"/>
                  <a:gd name="T19" fmla="*/ 170 h 680"/>
                  <a:gd name="T20" fmla="*/ 340 w 397"/>
                  <a:gd name="T21" fmla="*/ 170 h 680"/>
                  <a:gd name="T22" fmla="*/ 227 w 397"/>
                  <a:gd name="T23" fmla="*/ 113 h 680"/>
                  <a:gd name="T24" fmla="*/ 227 w 397"/>
                  <a:gd name="T25" fmla="*/ 56 h 680"/>
                  <a:gd name="T26" fmla="*/ 170 w 397"/>
                  <a:gd name="T27" fmla="*/ 0 h 680"/>
                  <a:gd name="T28" fmla="*/ 57 w 397"/>
                  <a:gd name="T29" fmla="*/ 0 h 680"/>
                  <a:gd name="T30" fmla="*/ 0 w 397"/>
                  <a:gd name="T31" fmla="*/ 56 h 680"/>
                  <a:gd name="T32" fmla="*/ 57 w 397"/>
                  <a:gd name="T33" fmla="*/ 113 h 680"/>
                  <a:gd name="T34" fmla="*/ 57 w 397"/>
                  <a:gd name="T35" fmla="*/ 226 h 680"/>
                  <a:gd name="T36" fmla="*/ 0 w 397"/>
                  <a:gd name="T37" fmla="*/ 283 h 680"/>
                  <a:gd name="T38" fmla="*/ 0 w 397"/>
                  <a:gd name="T39" fmla="*/ 567 h 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97" h="680">
                    <a:moveTo>
                      <a:pt x="0" y="567"/>
                    </a:moveTo>
                    <a:lnTo>
                      <a:pt x="57" y="680"/>
                    </a:lnTo>
                    <a:lnTo>
                      <a:pt x="170" y="623"/>
                    </a:lnTo>
                    <a:lnTo>
                      <a:pt x="227" y="623"/>
                    </a:lnTo>
                    <a:lnTo>
                      <a:pt x="227" y="567"/>
                    </a:lnTo>
                    <a:lnTo>
                      <a:pt x="283" y="510"/>
                    </a:lnTo>
                    <a:lnTo>
                      <a:pt x="340" y="453"/>
                    </a:lnTo>
                    <a:lnTo>
                      <a:pt x="283" y="340"/>
                    </a:lnTo>
                    <a:lnTo>
                      <a:pt x="340" y="283"/>
                    </a:lnTo>
                    <a:lnTo>
                      <a:pt x="397" y="170"/>
                    </a:lnTo>
                    <a:lnTo>
                      <a:pt x="340" y="170"/>
                    </a:lnTo>
                    <a:lnTo>
                      <a:pt x="227" y="113"/>
                    </a:lnTo>
                    <a:lnTo>
                      <a:pt x="227" y="56"/>
                    </a:lnTo>
                    <a:lnTo>
                      <a:pt x="170" y="0"/>
                    </a:lnTo>
                    <a:lnTo>
                      <a:pt x="57" y="0"/>
                    </a:lnTo>
                    <a:lnTo>
                      <a:pt x="0" y="56"/>
                    </a:lnTo>
                    <a:lnTo>
                      <a:pt x="57" y="113"/>
                    </a:lnTo>
                    <a:lnTo>
                      <a:pt x="57" y="226"/>
                    </a:lnTo>
                    <a:lnTo>
                      <a:pt x="0" y="283"/>
                    </a:lnTo>
                    <a:lnTo>
                      <a:pt x="0" y="567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24" name="グループ化 23"/>
            <p:cNvGrpSpPr/>
            <p:nvPr/>
          </p:nvGrpSpPr>
          <p:grpSpPr>
            <a:xfrm>
              <a:off x="2762250" y="628650"/>
              <a:ext cx="1252114" cy="1837596"/>
              <a:chOff x="0" y="0"/>
              <a:chExt cx="1252114" cy="1837596"/>
            </a:xfrm>
            <a:solidFill>
              <a:srgbClr val="C00000"/>
            </a:solidFill>
          </p:grpSpPr>
          <p:sp>
            <p:nvSpPr>
              <p:cNvPr id="64" name="Freeform 929"/>
              <p:cNvSpPr>
                <a:spLocks/>
              </p:cNvSpPr>
              <p:nvPr/>
            </p:nvSpPr>
            <p:spPr bwMode="auto">
              <a:xfrm>
                <a:off x="0" y="381000"/>
                <a:ext cx="751628" cy="1264596"/>
              </a:xfrm>
              <a:custGeom>
                <a:avLst/>
                <a:gdLst>
                  <a:gd name="T0" fmla="*/ 170 w 680"/>
                  <a:gd name="T1" fmla="*/ 738 h 1134"/>
                  <a:gd name="T2" fmla="*/ 170 w 680"/>
                  <a:gd name="T3" fmla="*/ 624 h 1134"/>
                  <a:gd name="T4" fmla="*/ 113 w 680"/>
                  <a:gd name="T5" fmla="*/ 511 h 1134"/>
                  <a:gd name="T6" fmla="*/ 113 w 680"/>
                  <a:gd name="T7" fmla="*/ 397 h 1134"/>
                  <a:gd name="T8" fmla="*/ 57 w 680"/>
                  <a:gd name="T9" fmla="*/ 454 h 1134"/>
                  <a:gd name="T10" fmla="*/ 57 w 680"/>
                  <a:gd name="T11" fmla="*/ 397 h 1134"/>
                  <a:gd name="T12" fmla="*/ 0 w 680"/>
                  <a:gd name="T13" fmla="*/ 341 h 1134"/>
                  <a:gd name="T14" fmla="*/ 57 w 680"/>
                  <a:gd name="T15" fmla="*/ 227 h 1134"/>
                  <a:gd name="T16" fmla="*/ 113 w 680"/>
                  <a:gd name="T17" fmla="*/ 227 h 1134"/>
                  <a:gd name="T18" fmla="*/ 170 w 680"/>
                  <a:gd name="T19" fmla="*/ 114 h 1134"/>
                  <a:gd name="T20" fmla="*/ 170 w 680"/>
                  <a:gd name="T21" fmla="*/ 0 h 1134"/>
                  <a:gd name="T22" fmla="*/ 283 w 680"/>
                  <a:gd name="T23" fmla="*/ 0 h 1134"/>
                  <a:gd name="T24" fmla="*/ 283 w 680"/>
                  <a:gd name="T25" fmla="*/ 57 h 1134"/>
                  <a:gd name="T26" fmla="*/ 397 w 680"/>
                  <a:gd name="T27" fmla="*/ 114 h 1134"/>
                  <a:gd name="T28" fmla="*/ 454 w 680"/>
                  <a:gd name="T29" fmla="*/ 114 h 1134"/>
                  <a:gd name="T30" fmla="*/ 510 w 680"/>
                  <a:gd name="T31" fmla="*/ 114 h 1134"/>
                  <a:gd name="T32" fmla="*/ 454 w 680"/>
                  <a:gd name="T33" fmla="*/ 227 h 1134"/>
                  <a:gd name="T34" fmla="*/ 454 w 680"/>
                  <a:gd name="T35" fmla="*/ 341 h 1134"/>
                  <a:gd name="T36" fmla="*/ 454 w 680"/>
                  <a:gd name="T37" fmla="*/ 511 h 1134"/>
                  <a:gd name="T38" fmla="*/ 510 w 680"/>
                  <a:gd name="T39" fmla="*/ 624 h 1134"/>
                  <a:gd name="T40" fmla="*/ 567 w 680"/>
                  <a:gd name="T41" fmla="*/ 681 h 1134"/>
                  <a:gd name="T42" fmla="*/ 567 w 680"/>
                  <a:gd name="T43" fmla="*/ 794 h 1134"/>
                  <a:gd name="T44" fmla="*/ 680 w 680"/>
                  <a:gd name="T45" fmla="*/ 851 h 1134"/>
                  <a:gd name="T46" fmla="*/ 624 w 680"/>
                  <a:gd name="T47" fmla="*/ 908 h 1134"/>
                  <a:gd name="T48" fmla="*/ 624 w 680"/>
                  <a:gd name="T49" fmla="*/ 964 h 1134"/>
                  <a:gd name="T50" fmla="*/ 454 w 680"/>
                  <a:gd name="T51" fmla="*/ 1134 h 1134"/>
                  <a:gd name="T52" fmla="*/ 397 w 680"/>
                  <a:gd name="T53" fmla="*/ 1078 h 1134"/>
                  <a:gd name="T54" fmla="*/ 454 w 680"/>
                  <a:gd name="T55" fmla="*/ 1021 h 1134"/>
                  <a:gd name="T56" fmla="*/ 340 w 680"/>
                  <a:gd name="T57" fmla="*/ 1021 h 1134"/>
                  <a:gd name="T58" fmla="*/ 397 w 680"/>
                  <a:gd name="T59" fmla="*/ 908 h 1134"/>
                  <a:gd name="T60" fmla="*/ 340 w 680"/>
                  <a:gd name="T61" fmla="*/ 908 h 1134"/>
                  <a:gd name="T62" fmla="*/ 227 w 680"/>
                  <a:gd name="T63" fmla="*/ 851 h 1134"/>
                  <a:gd name="T64" fmla="*/ 227 w 680"/>
                  <a:gd name="T65" fmla="*/ 794 h 1134"/>
                  <a:gd name="T66" fmla="*/ 170 w 680"/>
                  <a:gd name="T67" fmla="*/ 738 h 1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680" h="1134">
                    <a:moveTo>
                      <a:pt x="170" y="738"/>
                    </a:moveTo>
                    <a:lnTo>
                      <a:pt x="170" y="624"/>
                    </a:lnTo>
                    <a:lnTo>
                      <a:pt x="113" y="511"/>
                    </a:lnTo>
                    <a:lnTo>
                      <a:pt x="113" y="397"/>
                    </a:lnTo>
                    <a:lnTo>
                      <a:pt x="57" y="454"/>
                    </a:lnTo>
                    <a:lnTo>
                      <a:pt x="57" y="397"/>
                    </a:lnTo>
                    <a:lnTo>
                      <a:pt x="0" y="341"/>
                    </a:lnTo>
                    <a:lnTo>
                      <a:pt x="57" y="227"/>
                    </a:lnTo>
                    <a:lnTo>
                      <a:pt x="113" y="227"/>
                    </a:lnTo>
                    <a:lnTo>
                      <a:pt x="170" y="114"/>
                    </a:lnTo>
                    <a:lnTo>
                      <a:pt x="170" y="0"/>
                    </a:lnTo>
                    <a:lnTo>
                      <a:pt x="283" y="0"/>
                    </a:lnTo>
                    <a:lnTo>
                      <a:pt x="283" y="57"/>
                    </a:lnTo>
                    <a:lnTo>
                      <a:pt x="397" y="114"/>
                    </a:lnTo>
                    <a:lnTo>
                      <a:pt x="454" y="114"/>
                    </a:lnTo>
                    <a:lnTo>
                      <a:pt x="510" y="114"/>
                    </a:lnTo>
                    <a:lnTo>
                      <a:pt x="454" y="227"/>
                    </a:lnTo>
                    <a:lnTo>
                      <a:pt x="454" y="341"/>
                    </a:lnTo>
                    <a:lnTo>
                      <a:pt x="454" y="511"/>
                    </a:lnTo>
                    <a:lnTo>
                      <a:pt x="510" y="624"/>
                    </a:lnTo>
                    <a:lnTo>
                      <a:pt x="567" y="681"/>
                    </a:lnTo>
                    <a:lnTo>
                      <a:pt x="567" y="794"/>
                    </a:lnTo>
                    <a:lnTo>
                      <a:pt x="680" y="851"/>
                    </a:lnTo>
                    <a:lnTo>
                      <a:pt x="624" y="908"/>
                    </a:lnTo>
                    <a:lnTo>
                      <a:pt x="624" y="964"/>
                    </a:lnTo>
                    <a:lnTo>
                      <a:pt x="454" y="1134"/>
                    </a:lnTo>
                    <a:lnTo>
                      <a:pt x="397" y="1078"/>
                    </a:lnTo>
                    <a:lnTo>
                      <a:pt x="454" y="1021"/>
                    </a:lnTo>
                    <a:lnTo>
                      <a:pt x="340" y="1021"/>
                    </a:lnTo>
                    <a:lnTo>
                      <a:pt x="397" y="908"/>
                    </a:lnTo>
                    <a:lnTo>
                      <a:pt x="340" y="908"/>
                    </a:lnTo>
                    <a:lnTo>
                      <a:pt x="227" y="851"/>
                    </a:lnTo>
                    <a:lnTo>
                      <a:pt x="227" y="794"/>
                    </a:lnTo>
                    <a:lnTo>
                      <a:pt x="170" y="738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65" name="Freeform 932"/>
              <p:cNvSpPr>
                <a:spLocks/>
              </p:cNvSpPr>
              <p:nvPr/>
            </p:nvSpPr>
            <p:spPr bwMode="auto">
              <a:xfrm>
                <a:off x="438150" y="0"/>
                <a:ext cx="751628" cy="1643752"/>
              </a:xfrm>
              <a:custGeom>
                <a:avLst/>
                <a:gdLst>
                  <a:gd name="T0" fmla="*/ 227 w 680"/>
                  <a:gd name="T1" fmla="*/ 1304 h 1474"/>
                  <a:gd name="T2" fmla="*/ 227 w 680"/>
                  <a:gd name="T3" fmla="*/ 1248 h 1474"/>
                  <a:gd name="T4" fmla="*/ 283 w 680"/>
                  <a:gd name="T5" fmla="*/ 1191 h 1474"/>
                  <a:gd name="T6" fmla="*/ 170 w 680"/>
                  <a:gd name="T7" fmla="*/ 1134 h 1474"/>
                  <a:gd name="T8" fmla="*/ 170 w 680"/>
                  <a:gd name="T9" fmla="*/ 1021 h 1474"/>
                  <a:gd name="T10" fmla="*/ 113 w 680"/>
                  <a:gd name="T11" fmla="*/ 964 h 1474"/>
                  <a:gd name="T12" fmla="*/ 57 w 680"/>
                  <a:gd name="T13" fmla="*/ 851 h 1474"/>
                  <a:gd name="T14" fmla="*/ 57 w 680"/>
                  <a:gd name="T15" fmla="*/ 567 h 1474"/>
                  <a:gd name="T16" fmla="*/ 113 w 680"/>
                  <a:gd name="T17" fmla="*/ 454 h 1474"/>
                  <a:gd name="T18" fmla="*/ 170 w 680"/>
                  <a:gd name="T19" fmla="*/ 284 h 1474"/>
                  <a:gd name="T20" fmla="*/ 57 w 680"/>
                  <a:gd name="T21" fmla="*/ 284 h 1474"/>
                  <a:gd name="T22" fmla="*/ 0 w 680"/>
                  <a:gd name="T23" fmla="*/ 340 h 1474"/>
                  <a:gd name="T24" fmla="*/ 0 w 680"/>
                  <a:gd name="T25" fmla="*/ 284 h 1474"/>
                  <a:gd name="T26" fmla="*/ 0 w 680"/>
                  <a:gd name="T27" fmla="*/ 227 h 1474"/>
                  <a:gd name="T28" fmla="*/ 57 w 680"/>
                  <a:gd name="T29" fmla="*/ 170 h 1474"/>
                  <a:gd name="T30" fmla="*/ 113 w 680"/>
                  <a:gd name="T31" fmla="*/ 114 h 1474"/>
                  <a:gd name="T32" fmla="*/ 57 w 680"/>
                  <a:gd name="T33" fmla="*/ 57 h 1474"/>
                  <a:gd name="T34" fmla="*/ 170 w 680"/>
                  <a:gd name="T35" fmla="*/ 0 h 1474"/>
                  <a:gd name="T36" fmla="*/ 170 w 680"/>
                  <a:gd name="T37" fmla="*/ 57 h 1474"/>
                  <a:gd name="T38" fmla="*/ 340 w 680"/>
                  <a:gd name="T39" fmla="*/ 0 h 1474"/>
                  <a:gd name="T40" fmla="*/ 397 w 680"/>
                  <a:gd name="T41" fmla="*/ 114 h 1474"/>
                  <a:gd name="T42" fmla="*/ 283 w 680"/>
                  <a:gd name="T43" fmla="*/ 284 h 1474"/>
                  <a:gd name="T44" fmla="*/ 283 w 680"/>
                  <a:gd name="T45" fmla="*/ 340 h 1474"/>
                  <a:gd name="T46" fmla="*/ 340 w 680"/>
                  <a:gd name="T47" fmla="*/ 340 h 1474"/>
                  <a:gd name="T48" fmla="*/ 397 w 680"/>
                  <a:gd name="T49" fmla="*/ 284 h 1474"/>
                  <a:gd name="T50" fmla="*/ 453 w 680"/>
                  <a:gd name="T51" fmla="*/ 397 h 1474"/>
                  <a:gd name="T52" fmla="*/ 453 w 680"/>
                  <a:gd name="T53" fmla="*/ 567 h 1474"/>
                  <a:gd name="T54" fmla="*/ 510 w 680"/>
                  <a:gd name="T55" fmla="*/ 624 h 1474"/>
                  <a:gd name="T56" fmla="*/ 567 w 680"/>
                  <a:gd name="T57" fmla="*/ 681 h 1474"/>
                  <a:gd name="T58" fmla="*/ 567 w 680"/>
                  <a:gd name="T59" fmla="*/ 737 h 1474"/>
                  <a:gd name="T60" fmla="*/ 624 w 680"/>
                  <a:gd name="T61" fmla="*/ 737 h 1474"/>
                  <a:gd name="T62" fmla="*/ 680 w 680"/>
                  <a:gd name="T63" fmla="*/ 794 h 1474"/>
                  <a:gd name="T64" fmla="*/ 680 w 680"/>
                  <a:gd name="T65" fmla="*/ 907 h 1474"/>
                  <a:gd name="T66" fmla="*/ 567 w 680"/>
                  <a:gd name="T67" fmla="*/ 907 h 1474"/>
                  <a:gd name="T68" fmla="*/ 567 w 680"/>
                  <a:gd name="T69" fmla="*/ 1021 h 1474"/>
                  <a:gd name="T70" fmla="*/ 453 w 680"/>
                  <a:gd name="T71" fmla="*/ 1191 h 1474"/>
                  <a:gd name="T72" fmla="*/ 397 w 680"/>
                  <a:gd name="T73" fmla="*/ 1248 h 1474"/>
                  <a:gd name="T74" fmla="*/ 340 w 680"/>
                  <a:gd name="T75" fmla="*/ 1304 h 1474"/>
                  <a:gd name="T76" fmla="*/ 340 w 680"/>
                  <a:gd name="T77" fmla="*/ 1418 h 1474"/>
                  <a:gd name="T78" fmla="*/ 283 w 680"/>
                  <a:gd name="T79" fmla="*/ 1474 h 1474"/>
                  <a:gd name="T80" fmla="*/ 227 w 680"/>
                  <a:gd name="T81" fmla="*/ 1361 h 1474"/>
                  <a:gd name="T82" fmla="*/ 227 w 680"/>
                  <a:gd name="T83" fmla="*/ 1304 h 147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680" h="1474">
                    <a:moveTo>
                      <a:pt x="227" y="1304"/>
                    </a:moveTo>
                    <a:lnTo>
                      <a:pt x="227" y="1248"/>
                    </a:lnTo>
                    <a:lnTo>
                      <a:pt x="283" y="1191"/>
                    </a:lnTo>
                    <a:lnTo>
                      <a:pt x="170" y="1134"/>
                    </a:lnTo>
                    <a:lnTo>
                      <a:pt x="170" y="1021"/>
                    </a:lnTo>
                    <a:lnTo>
                      <a:pt x="113" y="964"/>
                    </a:lnTo>
                    <a:lnTo>
                      <a:pt x="57" y="851"/>
                    </a:lnTo>
                    <a:lnTo>
                      <a:pt x="57" y="567"/>
                    </a:lnTo>
                    <a:lnTo>
                      <a:pt x="113" y="454"/>
                    </a:lnTo>
                    <a:lnTo>
                      <a:pt x="170" y="284"/>
                    </a:lnTo>
                    <a:lnTo>
                      <a:pt x="57" y="284"/>
                    </a:lnTo>
                    <a:lnTo>
                      <a:pt x="0" y="340"/>
                    </a:lnTo>
                    <a:lnTo>
                      <a:pt x="0" y="284"/>
                    </a:lnTo>
                    <a:lnTo>
                      <a:pt x="0" y="227"/>
                    </a:lnTo>
                    <a:lnTo>
                      <a:pt x="57" y="170"/>
                    </a:lnTo>
                    <a:lnTo>
                      <a:pt x="113" y="114"/>
                    </a:lnTo>
                    <a:lnTo>
                      <a:pt x="57" y="57"/>
                    </a:lnTo>
                    <a:lnTo>
                      <a:pt x="170" y="0"/>
                    </a:lnTo>
                    <a:lnTo>
                      <a:pt x="170" y="57"/>
                    </a:lnTo>
                    <a:lnTo>
                      <a:pt x="340" y="0"/>
                    </a:lnTo>
                    <a:lnTo>
                      <a:pt x="397" y="114"/>
                    </a:lnTo>
                    <a:lnTo>
                      <a:pt x="283" y="284"/>
                    </a:lnTo>
                    <a:lnTo>
                      <a:pt x="283" y="340"/>
                    </a:lnTo>
                    <a:lnTo>
                      <a:pt x="340" y="340"/>
                    </a:lnTo>
                    <a:lnTo>
                      <a:pt x="397" y="284"/>
                    </a:lnTo>
                    <a:lnTo>
                      <a:pt x="453" y="397"/>
                    </a:lnTo>
                    <a:lnTo>
                      <a:pt x="453" y="567"/>
                    </a:lnTo>
                    <a:lnTo>
                      <a:pt x="510" y="624"/>
                    </a:lnTo>
                    <a:lnTo>
                      <a:pt x="567" y="681"/>
                    </a:lnTo>
                    <a:lnTo>
                      <a:pt x="567" y="737"/>
                    </a:lnTo>
                    <a:lnTo>
                      <a:pt x="624" y="737"/>
                    </a:lnTo>
                    <a:lnTo>
                      <a:pt x="680" y="794"/>
                    </a:lnTo>
                    <a:lnTo>
                      <a:pt x="680" y="907"/>
                    </a:lnTo>
                    <a:lnTo>
                      <a:pt x="567" y="907"/>
                    </a:lnTo>
                    <a:lnTo>
                      <a:pt x="567" y="1021"/>
                    </a:lnTo>
                    <a:lnTo>
                      <a:pt x="453" y="1191"/>
                    </a:lnTo>
                    <a:lnTo>
                      <a:pt x="397" y="1248"/>
                    </a:lnTo>
                    <a:lnTo>
                      <a:pt x="340" y="1304"/>
                    </a:lnTo>
                    <a:lnTo>
                      <a:pt x="340" y="1418"/>
                    </a:lnTo>
                    <a:lnTo>
                      <a:pt x="283" y="1474"/>
                    </a:lnTo>
                    <a:lnTo>
                      <a:pt x="227" y="1361"/>
                    </a:lnTo>
                    <a:lnTo>
                      <a:pt x="227" y="1304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66" name="Freeform 933"/>
              <p:cNvSpPr>
                <a:spLocks/>
              </p:cNvSpPr>
              <p:nvPr/>
            </p:nvSpPr>
            <p:spPr bwMode="auto">
              <a:xfrm>
                <a:off x="876300" y="323850"/>
                <a:ext cx="375814" cy="568734"/>
              </a:xfrm>
              <a:custGeom>
                <a:avLst/>
                <a:gdLst>
                  <a:gd name="T0" fmla="*/ 0 w 340"/>
                  <a:gd name="T1" fmla="*/ 0 h 510"/>
                  <a:gd name="T2" fmla="*/ 113 w 340"/>
                  <a:gd name="T3" fmla="*/ 56 h 510"/>
                  <a:gd name="T4" fmla="*/ 170 w 340"/>
                  <a:gd name="T5" fmla="*/ 113 h 510"/>
                  <a:gd name="T6" fmla="*/ 170 w 340"/>
                  <a:gd name="T7" fmla="*/ 227 h 510"/>
                  <a:gd name="T8" fmla="*/ 227 w 340"/>
                  <a:gd name="T9" fmla="*/ 227 h 510"/>
                  <a:gd name="T10" fmla="*/ 283 w 340"/>
                  <a:gd name="T11" fmla="*/ 283 h 510"/>
                  <a:gd name="T12" fmla="*/ 340 w 340"/>
                  <a:gd name="T13" fmla="*/ 283 h 510"/>
                  <a:gd name="T14" fmla="*/ 340 w 340"/>
                  <a:gd name="T15" fmla="*/ 397 h 510"/>
                  <a:gd name="T16" fmla="*/ 283 w 340"/>
                  <a:gd name="T17" fmla="*/ 510 h 510"/>
                  <a:gd name="T18" fmla="*/ 227 w 340"/>
                  <a:gd name="T19" fmla="*/ 453 h 510"/>
                  <a:gd name="T20" fmla="*/ 170 w 340"/>
                  <a:gd name="T21" fmla="*/ 453 h 510"/>
                  <a:gd name="T22" fmla="*/ 170 w 340"/>
                  <a:gd name="T23" fmla="*/ 397 h 510"/>
                  <a:gd name="T24" fmla="*/ 56 w 340"/>
                  <a:gd name="T25" fmla="*/ 283 h 510"/>
                  <a:gd name="T26" fmla="*/ 56 w 340"/>
                  <a:gd name="T27" fmla="*/ 113 h 510"/>
                  <a:gd name="T28" fmla="*/ 0 w 340"/>
                  <a:gd name="T29" fmla="*/ 0 h 5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40" h="510">
                    <a:moveTo>
                      <a:pt x="0" y="0"/>
                    </a:moveTo>
                    <a:lnTo>
                      <a:pt x="113" y="56"/>
                    </a:lnTo>
                    <a:lnTo>
                      <a:pt x="170" y="113"/>
                    </a:lnTo>
                    <a:lnTo>
                      <a:pt x="170" y="227"/>
                    </a:lnTo>
                    <a:lnTo>
                      <a:pt x="227" y="227"/>
                    </a:lnTo>
                    <a:lnTo>
                      <a:pt x="283" y="283"/>
                    </a:lnTo>
                    <a:lnTo>
                      <a:pt x="340" y="283"/>
                    </a:lnTo>
                    <a:lnTo>
                      <a:pt x="340" y="397"/>
                    </a:lnTo>
                    <a:lnTo>
                      <a:pt x="283" y="510"/>
                    </a:lnTo>
                    <a:lnTo>
                      <a:pt x="227" y="453"/>
                    </a:lnTo>
                    <a:lnTo>
                      <a:pt x="170" y="453"/>
                    </a:lnTo>
                    <a:lnTo>
                      <a:pt x="170" y="397"/>
                    </a:lnTo>
                    <a:lnTo>
                      <a:pt x="56" y="283"/>
                    </a:lnTo>
                    <a:lnTo>
                      <a:pt x="56" y="11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67" name="Freeform 938"/>
              <p:cNvSpPr>
                <a:spLocks/>
              </p:cNvSpPr>
              <p:nvPr/>
            </p:nvSpPr>
            <p:spPr bwMode="auto">
              <a:xfrm>
                <a:off x="304800" y="1457325"/>
                <a:ext cx="438818" cy="380271"/>
              </a:xfrm>
              <a:custGeom>
                <a:avLst/>
                <a:gdLst>
                  <a:gd name="T0" fmla="*/ 57 w 397"/>
                  <a:gd name="T1" fmla="*/ 227 h 341"/>
                  <a:gd name="T2" fmla="*/ 0 w 397"/>
                  <a:gd name="T3" fmla="*/ 114 h 341"/>
                  <a:gd name="T4" fmla="*/ 57 w 397"/>
                  <a:gd name="T5" fmla="*/ 57 h 341"/>
                  <a:gd name="T6" fmla="*/ 171 w 397"/>
                  <a:gd name="T7" fmla="*/ 57 h 341"/>
                  <a:gd name="T8" fmla="*/ 114 w 397"/>
                  <a:gd name="T9" fmla="*/ 114 h 341"/>
                  <a:gd name="T10" fmla="*/ 171 w 397"/>
                  <a:gd name="T11" fmla="*/ 170 h 341"/>
                  <a:gd name="T12" fmla="*/ 341 w 397"/>
                  <a:gd name="T13" fmla="*/ 0 h 341"/>
                  <a:gd name="T14" fmla="*/ 341 w 397"/>
                  <a:gd name="T15" fmla="*/ 57 h 341"/>
                  <a:gd name="T16" fmla="*/ 397 w 397"/>
                  <a:gd name="T17" fmla="*/ 170 h 341"/>
                  <a:gd name="T18" fmla="*/ 341 w 397"/>
                  <a:gd name="T19" fmla="*/ 170 h 341"/>
                  <a:gd name="T20" fmla="*/ 341 w 397"/>
                  <a:gd name="T21" fmla="*/ 284 h 341"/>
                  <a:gd name="T22" fmla="*/ 284 w 397"/>
                  <a:gd name="T23" fmla="*/ 227 h 341"/>
                  <a:gd name="T24" fmla="*/ 227 w 397"/>
                  <a:gd name="T25" fmla="*/ 341 h 341"/>
                  <a:gd name="T26" fmla="*/ 57 w 397"/>
                  <a:gd name="T27" fmla="*/ 284 h 341"/>
                  <a:gd name="T28" fmla="*/ 57 w 397"/>
                  <a:gd name="T29" fmla="*/ 227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97" h="341">
                    <a:moveTo>
                      <a:pt x="57" y="227"/>
                    </a:moveTo>
                    <a:lnTo>
                      <a:pt x="0" y="114"/>
                    </a:lnTo>
                    <a:lnTo>
                      <a:pt x="57" y="57"/>
                    </a:lnTo>
                    <a:lnTo>
                      <a:pt x="171" y="57"/>
                    </a:lnTo>
                    <a:lnTo>
                      <a:pt x="114" y="114"/>
                    </a:lnTo>
                    <a:lnTo>
                      <a:pt x="171" y="170"/>
                    </a:lnTo>
                    <a:lnTo>
                      <a:pt x="341" y="0"/>
                    </a:lnTo>
                    <a:lnTo>
                      <a:pt x="341" y="57"/>
                    </a:lnTo>
                    <a:lnTo>
                      <a:pt x="397" y="170"/>
                    </a:lnTo>
                    <a:lnTo>
                      <a:pt x="341" y="170"/>
                    </a:lnTo>
                    <a:lnTo>
                      <a:pt x="341" y="284"/>
                    </a:lnTo>
                    <a:lnTo>
                      <a:pt x="284" y="227"/>
                    </a:lnTo>
                    <a:lnTo>
                      <a:pt x="227" y="341"/>
                    </a:lnTo>
                    <a:lnTo>
                      <a:pt x="57" y="284"/>
                    </a:lnTo>
                    <a:lnTo>
                      <a:pt x="57" y="227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25" name="グループ化 24"/>
            <p:cNvGrpSpPr/>
            <p:nvPr/>
          </p:nvGrpSpPr>
          <p:grpSpPr>
            <a:xfrm>
              <a:off x="3200400" y="1390650"/>
              <a:ext cx="1249111" cy="1582417"/>
              <a:chOff x="0" y="0"/>
              <a:chExt cx="1249111" cy="1582417"/>
            </a:xfrm>
            <a:solidFill>
              <a:srgbClr val="FFC000"/>
            </a:solidFill>
          </p:grpSpPr>
          <p:sp>
            <p:nvSpPr>
              <p:cNvPr id="57" name="Freeform 934"/>
              <p:cNvSpPr>
                <a:spLocks/>
              </p:cNvSpPr>
              <p:nvPr/>
            </p:nvSpPr>
            <p:spPr bwMode="auto">
              <a:xfrm>
                <a:off x="371475" y="0"/>
                <a:ext cx="877636" cy="884325"/>
              </a:xfrm>
              <a:custGeom>
                <a:avLst/>
                <a:gdLst>
                  <a:gd name="T0" fmla="*/ 0 w 794"/>
                  <a:gd name="T1" fmla="*/ 680 h 793"/>
                  <a:gd name="T2" fmla="*/ 0 w 794"/>
                  <a:gd name="T3" fmla="*/ 623 h 793"/>
                  <a:gd name="T4" fmla="*/ 113 w 794"/>
                  <a:gd name="T5" fmla="*/ 510 h 793"/>
                  <a:gd name="T6" fmla="*/ 227 w 794"/>
                  <a:gd name="T7" fmla="*/ 340 h 793"/>
                  <a:gd name="T8" fmla="*/ 227 w 794"/>
                  <a:gd name="T9" fmla="*/ 226 h 793"/>
                  <a:gd name="T10" fmla="*/ 340 w 794"/>
                  <a:gd name="T11" fmla="*/ 226 h 793"/>
                  <a:gd name="T12" fmla="*/ 340 w 794"/>
                  <a:gd name="T13" fmla="*/ 113 h 793"/>
                  <a:gd name="T14" fmla="*/ 397 w 794"/>
                  <a:gd name="T15" fmla="*/ 0 h 793"/>
                  <a:gd name="T16" fmla="*/ 454 w 794"/>
                  <a:gd name="T17" fmla="*/ 113 h 793"/>
                  <a:gd name="T18" fmla="*/ 454 w 794"/>
                  <a:gd name="T19" fmla="*/ 170 h 793"/>
                  <a:gd name="T20" fmla="*/ 510 w 794"/>
                  <a:gd name="T21" fmla="*/ 226 h 793"/>
                  <a:gd name="T22" fmla="*/ 510 w 794"/>
                  <a:gd name="T23" fmla="*/ 283 h 793"/>
                  <a:gd name="T24" fmla="*/ 567 w 794"/>
                  <a:gd name="T25" fmla="*/ 226 h 793"/>
                  <a:gd name="T26" fmla="*/ 680 w 794"/>
                  <a:gd name="T27" fmla="*/ 453 h 793"/>
                  <a:gd name="T28" fmla="*/ 737 w 794"/>
                  <a:gd name="T29" fmla="*/ 510 h 793"/>
                  <a:gd name="T30" fmla="*/ 794 w 794"/>
                  <a:gd name="T31" fmla="*/ 623 h 793"/>
                  <a:gd name="T32" fmla="*/ 794 w 794"/>
                  <a:gd name="T33" fmla="*/ 737 h 793"/>
                  <a:gd name="T34" fmla="*/ 680 w 794"/>
                  <a:gd name="T35" fmla="*/ 793 h 793"/>
                  <a:gd name="T36" fmla="*/ 624 w 794"/>
                  <a:gd name="T37" fmla="*/ 793 h 793"/>
                  <a:gd name="T38" fmla="*/ 624 w 794"/>
                  <a:gd name="T39" fmla="*/ 680 h 793"/>
                  <a:gd name="T40" fmla="*/ 510 w 794"/>
                  <a:gd name="T41" fmla="*/ 623 h 793"/>
                  <a:gd name="T42" fmla="*/ 340 w 794"/>
                  <a:gd name="T43" fmla="*/ 623 h 793"/>
                  <a:gd name="T44" fmla="*/ 340 w 794"/>
                  <a:gd name="T45" fmla="*/ 737 h 793"/>
                  <a:gd name="T46" fmla="*/ 397 w 794"/>
                  <a:gd name="T47" fmla="*/ 793 h 793"/>
                  <a:gd name="T48" fmla="*/ 227 w 794"/>
                  <a:gd name="T49" fmla="*/ 793 h 793"/>
                  <a:gd name="T50" fmla="*/ 227 w 794"/>
                  <a:gd name="T51" fmla="*/ 737 h 793"/>
                  <a:gd name="T52" fmla="*/ 113 w 794"/>
                  <a:gd name="T53" fmla="*/ 737 h 793"/>
                  <a:gd name="T54" fmla="*/ 0 w 794"/>
                  <a:gd name="T55" fmla="*/ 680 h 793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794" h="793">
                    <a:moveTo>
                      <a:pt x="0" y="680"/>
                    </a:moveTo>
                    <a:lnTo>
                      <a:pt x="0" y="623"/>
                    </a:lnTo>
                    <a:lnTo>
                      <a:pt x="113" y="510"/>
                    </a:lnTo>
                    <a:lnTo>
                      <a:pt x="227" y="340"/>
                    </a:lnTo>
                    <a:lnTo>
                      <a:pt x="227" y="226"/>
                    </a:lnTo>
                    <a:lnTo>
                      <a:pt x="340" y="226"/>
                    </a:lnTo>
                    <a:lnTo>
                      <a:pt x="340" y="113"/>
                    </a:lnTo>
                    <a:lnTo>
                      <a:pt x="397" y="0"/>
                    </a:lnTo>
                    <a:lnTo>
                      <a:pt x="454" y="113"/>
                    </a:lnTo>
                    <a:lnTo>
                      <a:pt x="454" y="170"/>
                    </a:lnTo>
                    <a:lnTo>
                      <a:pt x="510" y="226"/>
                    </a:lnTo>
                    <a:lnTo>
                      <a:pt x="510" y="283"/>
                    </a:lnTo>
                    <a:lnTo>
                      <a:pt x="567" y="226"/>
                    </a:lnTo>
                    <a:lnTo>
                      <a:pt x="680" y="453"/>
                    </a:lnTo>
                    <a:lnTo>
                      <a:pt x="737" y="510"/>
                    </a:lnTo>
                    <a:lnTo>
                      <a:pt x="794" y="623"/>
                    </a:lnTo>
                    <a:lnTo>
                      <a:pt x="794" y="737"/>
                    </a:lnTo>
                    <a:lnTo>
                      <a:pt x="680" y="793"/>
                    </a:lnTo>
                    <a:lnTo>
                      <a:pt x="624" y="793"/>
                    </a:lnTo>
                    <a:lnTo>
                      <a:pt x="624" y="680"/>
                    </a:lnTo>
                    <a:lnTo>
                      <a:pt x="510" y="623"/>
                    </a:lnTo>
                    <a:lnTo>
                      <a:pt x="340" y="623"/>
                    </a:lnTo>
                    <a:lnTo>
                      <a:pt x="340" y="737"/>
                    </a:lnTo>
                    <a:lnTo>
                      <a:pt x="397" y="793"/>
                    </a:lnTo>
                    <a:lnTo>
                      <a:pt x="227" y="793"/>
                    </a:lnTo>
                    <a:lnTo>
                      <a:pt x="227" y="737"/>
                    </a:lnTo>
                    <a:lnTo>
                      <a:pt x="113" y="737"/>
                    </a:lnTo>
                    <a:lnTo>
                      <a:pt x="0" y="68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58" name="Freeform 935"/>
              <p:cNvSpPr>
                <a:spLocks/>
              </p:cNvSpPr>
              <p:nvPr/>
            </p:nvSpPr>
            <p:spPr bwMode="auto">
              <a:xfrm>
                <a:off x="685800" y="695325"/>
                <a:ext cx="375814" cy="506285"/>
              </a:xfrm>
              <a:custGeom>
                <a:avLst/>
                <a:gdLst>
                  <a:gd name="T0" fmla="*/ 0 w 340"/>
                  <a:gd name="T1" fmla="*/ 170 h 454"/>
                  <a:gd name="T2" fmla="*/ 0 w 340"/>
                  <a:gd name="T3" fmla="*/ 397 h 454"/>
                  <a:gd name="T4" fmla="*/ 113 w 340"/>
                  <a:gd name="T5" fmla="*/ 397 h 454"/>
                  <a:gd name="T6" fmla="*/ 170 w 340"/>
                  <a:gd name="T7" fmla="*/ 454 h 454"/>
                  <a:gd name="T8" fmla="*/ 283 w 340"/>
                  <a:gd name="T9" fmla="*/ 397 h 454"/>
                  <a:gd name="T10" fmla="*/ 283 w 340"/>
                  <a:gd name="T11" fmla="*/ 227 h 454"/>
                  <a:gd name="T12" fmla="*/ 340 w 340"/>
                  <a:gd name="T13" fmla="*/ 170 h 454"/>
                  <a:gd name="T14" fmla="*/ 340 w 340"/>
                  <a:gd name="T15" fmla="*/ 57 h 454"/>
                  <a:gd name="T16" fmla="*/ 226 w 340"/>
                  <a:gd name="T17" fmla="*/ 0 h 454"/>
                  <a:gd name="T18" fmla="*/ 56 w 340"/>
                  <a:gd name="T19" fmla="*/ 0 h 454"/>
                  <a:gd name="T20" fmla="*/ 56 w 340"/>
                  <a:gd name="T21" fmla="*/ 114 h 454"/>
                  <a:gd name="T22" fmla="*/ 113 w 340"/>
                  <a:gd name="T23" fmla="*/ 170 h 454"/>
                  <a:gd name="T24" fmla="*/ 0 w 340"/>
                  <a:gd name="T25" fmla="*/ 170 h 4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40" h="454">
                    <a:moveTo>
                      <a:pt x="0" y="170"/>
                    </a:moveTo>
                    <a:lnTo>
                      <a:pt x="0" y="397"/>
                    </a:lnTo>
                    <a:lnTo>
                      <a:pt x="113" y="397"/>
                    </a:lnTo>
                    <a:lnTo>
                      <a:pt x="170" y="454"/>
                    </a:lnTo>
                    <a:lnTo>
                      <a:pt x="283" y="397"/>
                    </a:lnTo>
                    <a:lnTo>
                      <a:pt x="283" y="227"/>
                    </a:lnTo>
                    <a:lnTo>
                      <a:pt x="340" y="170"/>
                    </a:lnTo>
                    <a:lnTo>
                      <a:pt x="340" y="57"/>
                    </a:lnTo>
                    <a:lnTo>
                      <a:pt x="226" y="0"/>
                    </a:lnTo>
                    <a:lnTo>
                      <a:pt x="56" y="0"/>
                    </a:lnTo>
                    <a:lnTo>
                      <a:pt x="56" y="114"/>
                    </a:lnTo>
                    <a:lnTo>
                      <a:pt x="113" y="170"/>
                    </a:lnTo>
                    <a:lnTo>
                      <a:pt x="0" y="17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59" name="Freeform 936"/>
              <p:cNvSpPr>
                <a:spLocks/>
              </p:cNvSpPr>
              <p:nvPr/>
            </p:nvSpPr>
            <p:spPr bwMode="auto">
              <a:xfrm>
                <a:off x="247650" y="762000"/>
                <a:ext cx="438818" cy="506285"/>
              </a:xfrm>
              <a:custGeom>
                <a:avLst/>
                <a:gdLst>
                  <a:gd name="T0" fmla="*/ 113 w 397"/>
                  <a:gd name="T1" fmla="*/ 57 h 454"/>
                  <a:gd name="T2" fmla="*/ 113 w 397"/>
                  <a:gd name="T3" fmla="*/ 0 h 454"/>
                  <a:gd name="T4" fmla="*/ 226 w 397"/>
                  <a:gd name="T5" fmla="*/ 57 h 454"/>
                  <a:gd name="T6" fmla="*/ 340 w 397"/>
                  <a:gd name="T7" fmla="*/ 57 h 454"/>
                  <a:gd name="T8" fmla="*/ 340 w 397"/>
                  <a:gd name="T9" fmla="*/ 113 h 454"/>
                  <a:gd name="T10" fmla="*/ 397 w 397"/>
                  <a:gd name="T11" fmla="*/ 113 h 454"/>
                  <a:gd name="T12" fmla="*/ 397 w 397"/>
                  <a:gd name="T13" fmla="*/ 340 h 454"/>
                  <a:gd name="T14" fmla="*/ 283 w 397"/>
                  <a:gd name="T15" fmla="*/ 340 h 454"/>
                  <a:gd name="T16" fmla="*/ 226 w 397"/>
                  <a:gd name="T17" fmla="*/ 284 h 454"/>
                  <a:gd name="T18" fmla="*/ 170 w 397"/>
                  <a:gd name="T19" fmla="*/ 454 h 454"/>
                  <a:gd name="T20" fmla="*/ 56 w 397"/>
                  <a:gd name="T21" fmla="*/ 340 h 454"/>
                  <a:gd name="T22" fmla="*/ 56 w 397"/>
                  <a:gd name="T23" fmla="*/ 284 h 454"/>
                  <a:gd name="T24" fmla="*/ 0 w 397"/>
                  <a:gd name="T25" fmla="*/ 284 h 454"/>
                  <a:gd name="T26" fmla="*/ 0 w 397"/>
                  <a:gd name="T27" fmla="*/ 113 h 454"/>
                  <a:gd name="T28" fmla="*/ 56 w 397"/>
                  <a:gd name="T29" fmla="*/ 113 h 454"/>
                  <a:gd name="T30" fmla="*/ 113 w 397"/>
                  <a:gd name="T31" fmla="*/ 57 h 4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97" h="454">
                    <a:moveTo>
                      <a:pt x="113" y="57"/>
                    </a:moveTo>
                    <a:lnTo>
                      <a:pt x="113" y="0"/>
                    </a:lnTo>
                    <a:lnTo>
                      <a:pt x="226" y="57"/>
                    </a:lnTo>
                    <a:lnTo>
                      <a:pt x="340" y="57"/>
                    </a:lnTo>
                    <a:lnTo>
                      <a:pt x="340" y="113"/>
                    </a:lnTo>
                    <a:lnTo>
                      <a:pt x="397" y="113"/>
                    </a:lnTo>
                    <a:lnTo>
                      <a:pt x="397" y="340"/>
                    </a:lnTo>
                    <a:lnTo>
                      <a:pt x="283" y="340"/>
                    </a:lnTo>
                    <a:lnTo>
                      <a:pt x="226" y="284"/>
                    </a:lnTo>
                    <a:lnTo>
                      <a:pt x="170" y="454"/>
                    </a:lnTo>
                    <a:lnTo>
                      <a:pt x="56" y="340"/>
                    </a:lnTo>
                    <a:lnTo>
                      <a:pt x="56" y="284"/>
                    </a:lnTo>
                    <a:lnTo>
                      <a:pt x="0" y="284"/>
                    </a:lnTo>
                    <a:lnTo>
                      <a:pt x="0" y="113"/>
                    </a:lnTo>
                    <a:lnTo>
                      <a:pt x="56" y="113"/>
                    </a:lnTo>
                    <a:lnTo>
                      <a:pt x="113" y="57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60" name="Freeform 939"/>
              <p:cNvSpPr>
                <a:spLocks/>
              </p:cNvSpPr>
              <p:nvPr/>
            </p:nvSpPr>
            <p:spPr bwMode="auto">
              <a:xfrm>
                <a:off x="0" y="952500"/>
                <a:ext cx="312810" cy="506285"/>
              </a:xfrm>
              <a:custGeom>
                <a:avLst/>
                <a:gdLst>
                  <a:gd name="T0" fmla="*/ 170 w 283"/>
                  <a:gd name="T1" fmla="*/ 0 h 454"/>
                  <a:gd name="T2" fmla="*/ 113 w 283"/>
                  <a:gd name="T3" fmla="*/ 114 h 454"/>
                  <a:gd name="T4" fmla="*/ 0 w 283"/>
                  <a:gd name="T5" fmla="*/ 114 h 454"/>
                  <a:gd name="T6" fmla="*/ 0 w 283"/>
                  <a:gd name="T7" fmla="*/ 170 h 454"/>
                  <a:gd name="T8" fmla="*/ 0 w 283"/>
                  <a:gd name="T9" fmla="*/ 284 h 454"/>
                  <a:gd name="T10" fmla="*/ 0 w 283"/>
                  <a:gd name="T11" fmla="*/ 340 h 454"/>
                  <a:gd name="T12" fmla="*/ 57 w 283"/>
                  <a:gd name="T13" fmla="*/ 454 h 454"/>
                  <a:gd name="T14" fmla="*/ 170 w 283"/>
                  <a:gd name="T15" fmla="*/ 340 h 454"/>
                  <a:gd name="T16" fmla="*/ 113 w 283"/>
                  <a:gd name="T17" fmla="*/ 227 h 454"/>
                  <a:gd name="T18" fmla="*/ 170 w 283"/>
                  <a:gd name="T19" fmla="*/ 170 h 454"/>
                  <a:gd name="T20" fmla="*/ 283 w 283"/>
                  <a:gd name="T21" fmla="*/ 170 h 454"/>
                  <a:gd name="T22" fmla="*/ 283 w 283"/>
                  <a:gd name="T23" fmla="*/ 114 h 454"/>
                  <a:gd name="T24" fmla="*/ 227 w 283"/>
                  <a:gd name="T25" fmla="*/ 114 h 454"/>
                  <a:gd name="T26" fmla="*/ 227 w 283"/>
                  <a:gd name="T27" fmla="*/ 57 h 454"/>
                  <a:gd name="T28" fmla="*/ 170 w 283"/>
                  <a:gd name="T29" fmla="*/ 0 h 4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83" h="454">
                    <a:moveTo>
                      <a:pt x="170" y="0"/>
                    </a:moveTo>
                    <a:lnTo>
                      <a:pt x="113" y="114"/>
                    </a:lnTo>
                    <a:lnTo>
                      <a:pt x="0" y="114"/>
                    </a:lnTo>
                    <a:lnTo>
                      <a:pt x="0" y="170"/>
                    </a:lnTo>
                    <a:lnTo>
                      <a:pt x="0" y="284"/>
                    </a:lnTo>
                    <a:lnTo>
                      <a:pt x="0" y="340"/>
                    </a:lnTo>
                    <a:lnTo>
                      <a:pt x="57" y="454"/>
                    </a:lnTo>
                    <a:lnTo>
                      <a:pt x="170" y="340"/>
                    </a:lnTo>
                    <a:lnTo>
                      <a:pt x="113" y="227"/>
                    </a:lnTo>
                    <a:lnTo>
                      <a:pt x="170" y="170"/>
                    </a:lnTo>
                    <a:lnTo>
                      <a:pt x="283" y="170"/>
                    </a:lnTo>
                    <a:lnTo>
                      <a:pt x="283" y="114"/>
                    </a:lnTo>
                    <a:lnTo>
                      <a:pt x="227" y="114"/>
                    </a:lnTo>
                    <a:lnTo>
                      <a:pt x="227" y="57"/>
                    </a:lnTo>
                    <a:lnTo>
                      <a:pt x="170" y="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61" name="Freeform 940"/>
              <p:cNvSpPr>
                <a:spLocks/>
              </p:cNvSpPr>
              <p:nvPr/>
            </p:nvSpPr>
            <p:spPr bwMode="auto">
              <a:xfrm>
                <a:off x="123825" y="1133475"/>
                <a:ext cx="313915" cy="316707"/>
              </a:xfrm>
              <a:custGeom>
                <a:avLst/>
                <a:gdLst>
                  <a:gd name="T0" fmla="*/ 170 w 284"/>
                  <a:gd name="T1" fmla="*/ 0 h 284"/>
                  <a:gd name="T2" fmla="*/ 57 w 284"/>
                  <a:gd name="T3" fmla="*/ 0 h 284"/>
                  <a:gd name="T4" fmla="*/ 0 w 284"/>
                  <a:gd name="T5" fmla="*/ 57 h 284"/>
                  <a:gd name="T6" fmla="*/ 57 w 284"/>
                  <a:gd name="T7" fmla="*/ 170 h 284"/>
                  <a:gd name="T8" fmla="*/ 57 w 284"/>
                  <a:gd name="T9" fmla="*/ 284 h 284"/>
                  <a:gd name="T10" fmla="*/ 170 w 284"/>
                  <a:gd name="T11" fmla="*/ 227 h 284"/>
                  <a:gd name="T12" fmla="*/ 284 w 284"/>
                  <a:gd name="T13" fmla="*/ 227 h 284"/>
                  <a:gd name="T14" fmla="*/ 284 w 284"/>
                  <a:gd name="T15" fmla="*/ 114 h 284"/>
                  <a:gd name="T16" fmla="*/ 170 w 284"/>
                  <a:gd name="T17" fmla="*/ 0 h 2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4" h="284">
                    <a:moveTo>
                      <a:pt x="170" y="0"/>
                    </a:moveTo>
                    <a:lnTo>
                      <a:pt x="57" y="0"/>
                    </a:lnTo>
                    <a:lnTo>
                      <a:pt x="0" y="57"/>
                    </a:lnTo>
                    <a:lnTo>
                      <a:pt x="57" y="170"/>
                    </a:lnTo>
                    <a:lnTo>
                      <a:pt x="57" y="284"/>
                    </a:lnTo>
                    <a:lnTo>
                      <a:pt x="170" y="227"/>
                    </a:lnTo>
                    <a:lnTo>
                      <a:pt x="284" y="227"/>
                    </a:lnTo>
                    <a:lnTo>
                      <a:pt x="284" y="114"/>
                    </a:lnTo>
                    <a:lnTo>
                      <a:pt x="170" y="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62" name="Freeform 941"/>
              <p:cNvSpPr>
                <a:spLocks/>
              </p:cNvSpPr>
              <p:nvPr/>
            </p:nvSpPr>
            <p:spPr bwMode="auto">
              <a:xfrm>
                <a:off x="438150" y="1076325"/>
                <a:ext cx="563721" cy="441605"/>
              </a:xfrm>
              <a:custGeom>
                <a:avLst/>
                <a:gdLst>
                  <a:gd name="T0" fmla="*/ 340 w 510"/>
                  <a:gd name="T1" fmla="*/ 56 h 396"/>
                  <a:gd name="T2" fmla="*/ 113 w 510"/>
                  <a:gd name="T3" fmla="*/ 56 h 396"/>
                  <a:gd name="T4" fmla="*/ 56 w 510"/>
                  <a:gd name="T5" fmla="*/ 0 h 396"/>
                  <a:gd name="T6" fmla="*/ 0 w 510"/>
                  <a:gd name="T7" fmla="*/ 170 h 396"/>
                  <a:gd name="T8" fmla="*/ 227 w 510"/>
                  <a:gd name="T9" fmla="*/ 226 h 396"/>
                  <a:gd name="T10" fmla="*/ 340 w 510"/>
                  <a:gd name="T11" fmla="*/ 396 h 396"/>
                  <a:gd name="T12" fmla="*/ 510 w 510"/>
                  <a:gd name="T13" fmla="*/ 226 h 396"/>
                  <a:gd name="T14" fmla="*/ 510 w 510"/>
                  <a:gd name="T15" fmla="*/ 170 h 396"/>
                  <a:gd name="T16" fmla="*/ 397 w 510"/>
                  <a:gd name="T17" fmla="*/ 113 h 396"/>
                  <a:gd name="T18" fmla="*/ 340 w 510"/>
                  <a:gd name="T19" fmla="*/ 56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10" h="396">
                    <a:moveTo>
                      <a:pt x="340" y="56"/>
                    </a:moveTo>
                    <a:lnTo>
                      <a:pt x="113" y="56"/>
                    </a:lnTo>
                    <a:lnTo>
                      <a:pt x="56" y="0"/>
                    </a:lnTo>
                    <a:lnTo>
                      <a:pt x="0" y="170"/>
                    </a:lnTo>
                    <a:lnTo>
                      <a:pt x="227" y="226"/>
                    </a:lnTo>
                    <a:lnTo>
                      <a:pt x="340" y="396"/>
                    </a:lnTo>
                    <a:lnTo>
                      <a:pt x="510" y="226"/>
                    </a:lnTo>
                    <a:lnTo>
                      <a:pt x="510" y="170"/>
                    </a:lnTo>
                    <a:lnTo>
                      <a:pt x="397" y="113"/>
                    </a:lnTo>
                    <a:lnTo>
                      <a:pt x="340" y="56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63" name="Freeform 943"/>
              <p:cNvSpPr>
                <a:spLocks/>
              </p:cNvSpPr>
              <p:nvPr/>
            </p:nvSpPr>
            <p:spPr bwMode="auto">
              <a:xfrm>
                <a:off x="180975" y="1266825"/>
                <a:ext cx="626725" cy="315592"/>
              </a:xfrm>
              <a:custGeom>
                <a:avLst/>
                <a:gdLst>
                  <a:gd name="T0" fmla="*/ 227 w 567"/>
                  <a:gd name="T1" fmla="*/ 0 h 283"/>
                  <a:gd name="T2" fmla="*/ 227 w 567"/>
                  <a:gd name="T3" fmla="*/ 113 h 283"/>
                  <a:gd name="T4" fmla="*/ 113 w 567"/>
                  <a:gd name="T5" fmla="*/ 113 h 283"/>
                  <a:gd name="T6" fmla="*/ 0 w 567"/>
                  <a:gd name="T7" fmla="*/ 170 h 283"/>
                  <a:gd name="T8" fmla="*/ 57 w 567"/>
                  <a:gd name="T9" fmla="*/ 226 h 283"/>
                  <a:gd name="T10" fmla="*/ 113 w 567"/>
                  <a:gd name="T11" fmla="*/ 226 h 283"/>
                  <a:gd name="T12" fmla="*/ 227 w 567"/>
                  <a:gd name="T13" fmla="*/ 283 h 283"/>
                  <a:gd name="T14" fmla="*/ 170 w 567"/>
                  <a:gd name="T15" fmla="*/ 226 h 283"/>
                  <a:gd name="T16" fmla="*/ 567 w 567"/>
                  <a:gd name="T17" fmla="*/ 226 h 283"/>
                  <a:gd name="T18" fmla="*/ 454 w 567"/>
                  <a:gd name="T19" fmla="*/ 56 h 283"/>
                  <a:gd name="T20" fmla="*/ 227 w 567"/>
                  <a:gd name="T21" fmla="*/ 0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67" h="283">
                    <a:moveTo>
                      <a:pt x="227" y="0"/>
                    </a:moveTo>
                    <a:lnTo>
                      <a:pt x="227" y="113"/>
                    </a:lnTo>
                    <a:lnTo>
                      <a:pt x="113" y="113"/>
                    </a:lnTo>
                    <a:lnTo>
                      <a:pt x="0" y="170"/>
                    </a:lnTo>
                    <a:lnTo>
                      <a:pt x="57" y="226"/>
                    </a:lnTo>
                    <a:lnTo>
                      <a:pt x="113" y="226"/>
                    </a:lnTo>
                    <a:lnTo>
                      <a:pt x="227" y="283"/>
                    </a:lnTo>
                    <a:lnTo>
                      <a:pt x="170" y="226"/>
                    </a:lnTo>
                    <a:lnTo>
                      <a:pt x="567" y="226"/>
                    </a:lnTo>
                    <a:lnTo>
                      <a:pt x="454" y="56"/>
                    </a:lnTo>
                    <a:lnTo>
                      <a:pt x="227" y="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26" name="グループ化 25"/>
            <p:cNvGrpSpPr/>
            <p:nvPr/>
          </p:nvGrpSpPr>
          <p:grpSpPr>
            <a:xfrm>
              <a:off x="3200400" y="2847975"/>
              <a:ext cx="814632" cy="1390994"/>
              <a:chOff x="0" y="0"/>
              <a:chExt cx="814632" cy="1390994"/>
            </a:xfrm>
            <a:solidFill>
              <a:srgbClr val="FF0000"/>
            </a:solidFill>
          </p:grpSpPr>
          <p:sp>
            <p:nvSpPr>
              <p:cNvPr id="54" name="Freeform 944"/>
              <p:cNvSpPr>
                <a:spLocks/>
              </p:cNvSpPr>
              <p:nvPr/>
            </p:nvSpPr>
            <p:spPr bwMode="auto">
              <a:xfrm>
                <a:off x="0" y="0"/>
                <a:ext cx="814632" cy="632298"/>
              </a:xfrm>
              <a:custGeom>
                <a:avLst/>
                <a:gdLst>
                  <a:gd name="T0" fmla="*/ 737 w 737"/>
                  <a:gd name="T1" fmla="*/ 56 h 567"/>
                  <a:gd name="T2" fmla="*/ 340 w 737"/>
                  <a:gd name="T3" fmla="*/ 56 h 567"/>
                  <a:gd name="T4" fmla="*/ 397 w 737"/>
                  <a:gd name="T5" fmla="*/ 113 h 567"/>
                  <a:gd name="T6" fmla="*/ 283 w 737"/>
                  <a:gd name="T7" fmla="*/ 56 h 567"/>
                  <a:gd name="T8" fmla="*/ 227 w 737"/>
                  <a:gd name="T9" fmla="*/ 56 h 567"/>
                  <a:gd name="T10" fmla="*/ 170 w 737"/>
                  <a:gd name="T11" fmla="*/ 0 h 567"/>
                  <a:gd name="T12" fmla="*/ 170 w 737"/>
                  <a:gd name="T13" fmla="*/ 56 h 567"/>
                  <a:gd name="T14" fmla="*/ 113 w 737"/>
                  <a:gd name="T15" fmla="*/ 113 h 567"/>
                  <a:gd name="T16" fmla="*/ 113 w 737"/>
                  <a:gd name="T17" fmla="*/ 170 h 567"/>
                  <a:gd name="T18" fmla="*/ 57 w 737"/>
                  <a:gd name="T19" fmla="*/ 170 h 567"/>
                  <a:gd name="T20" fmla="*/ 0 w 737"/>
                  <a:gd name="T21" fmla="*/ 340 h 567"/>
                  <a:gd name="T22" fmla="*/ 0 w 737"/>
                  <a:gd name="T23" fmla="*/ 510 h 567"/>
                  <a:gd name="T24" fmla="*/ 113 w 737"/>
                  <a:gd name="T25" fmla="*/ 567 h 567"/>
                  <a:gd name="T26" fmla="*/ 170 w 737"/>
                  <a:gd name="T27" fmla="*/ 567 h 567"/>
                  <a:gd name="T28" fmla="*/ 113 w 737"/>
                  <a:gd name="T29" fmla="*/ 510 h 567"/>
                  <a:gd name="T30" fmla="*/ 227 w 737"/>
                  <a:gd name="T31" fmla="*/ 510 h 567"/>
                  <a:gd name="T32" fmla="*/ 227 w 737"/>
                  <a:gd name="T33" fmla="*/ 453 h 567"/>
                  <a:gd name="T34" fmla="*/ 397 w 737"/>
                  <a:gd name="T35" fmla="*/ 453 h 567"/>
                  <a:gd name="T36" fmla="*/ 453 w 737"/>
                  <a:gd name="T37" fmla="*/ 510 h 567"/>
                  <a:gd name="T38" fmla="*/ 510 w 737"/>
                  <a:gd name="T39" fmla="*/ 453 h 567"/>
                  <a:gd name="T40" fmla="*/ 680 w 737"/>
                  <a:gd name="T41" fmla="*/ 510 h 567"/>
                  <a:gd name="T42" fmla="*/ 737 w 737"/>
                  <a:gd name="T43" fmla="*/ 227 h 567"/>
                  <a:gd name="T44" fmla="*/ 737 w 737"/>
                  <a:gd name="T45" fmla="*/ 56 h 567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737" h="567">
                    <a:moveTo>
                      <a:pt x="737" y="56"/>
                    </a:moveTo>
                    <a:lnTo>
                      <a:pt x="340" y="56"/>
                    </a:lnTo>
                    <a:lnTo>
                      <a:pt x="397" y="113"/>
                    </a:lnTo>
                    <a:lnTo>
                      <a:pt x="283" y="56"/>
                    </a:lnTo>
                    <a:lnTo>
                      <a:pt x="227" y="56"/>
                    </a:lnTo>
                    <a:lnTo>
                      <a:pt x="170" y="0"/>
                    </a:lnTo>
                    <a:lnTo>
                      <a:pt x="170" y="56"/>
                    </a:lnTo>
                    <a:lnTo>
                      <a:pt x="113" y="113"/>
                    </a:lnTo>
                    <a:lnTo>
                      <a:pt x="113" y="170"/>
                    </a:lnTo>
                    <a:lnTo>
                      <a:pt x="57" y="170"/>
                    </a:lnTo>
                    <a:lnTo>
                      <a:pt x="0" y="340"/>
                    </a:lnTo>
                    <a:lnTo>
                      <a:pt x="0" y="510"/>
                    </a:lnTo>
                    <a:lnTo>
                      <a:pt x="113" y="567"/>
                    </a:lnTo>
                    <a:lnTo>
                      <a:pt x="170" y="567"/>
                    </a:lnTo>
                    <a:lnTo>
                      <a:pt x="113" y="510"/>
                    </a:lnTo>
                    <a:lnTo>
                      <a:pt x="227" y="510"/>
                    </a:lnTo>
                    <a:lnTo>
                      <a:pt x="227" y="453"/>
                    </a:lnTo>
                    <a:lnTo>
                      <a:pt x="397" y="453"/>
                    </a:lnTo>
                    <a:lnTo>
                      <a:pt x="453" y="510"/>
                    </a:lnTo>
                    <a:lnTo>
                      <a:pt x="510" y="453"/>
                    </a:lnTo>
                    <a:lnTo>
                      <a:pt x="680" y="510"/>
                    </a:lnTo>
                    <a:lnTo>
                      <a:pt x="737" y="227"/>
                    </a:lnTo>
                    <a:lnTo>
                      <a:pt x="737" y="56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55" name="Freeform 946"/>
              <p:cNvSpPr>
                <a:spLocks/>
              </p:cNvSpPr>
              <p:nvPr/>
            </p:nvSpPr>
            <p:spPr bwMode="auto">
              <a:xfrm>
                <a:off x="0" y="504825"/>
                <a:ext cx="751628" cy="569849"/>
              </a:xfrm>
              <a:custGeom>
                <a:avLst/>
                <a:gdLst>
                  <a:gd name="T0" fmla="*/ 680 w 680"/>
                  <a:gd name="T1" fmla="*/ 57 h 511"/>
                  <a:gd name="T2" fmla="*/ 510 w 680"/>
                  <a:gd name="T3" fmla="*/ 0 h 511"/>
                  <a:gd name="T4" fmla="*/ 453 w 680"/>
                  <a:gd name="T5" fmla="*/ 57 h 511"/>
                  <a:gd name="T6" fmla="*/ 397 w 680"/>
                  <a:gd name="T7" fmla="*/ 0 h 511"/>
                  <a:gd name="T8" fmla="*/ 227 w 680"/>
                  <a:gd name="T9" fmla="*/ 0 h 511"/>
                  <a:gd name="T10" fmla="*/ 227 w 680"/>
                  <a:gd name="T11" fmla="*/ 57 h 511"/>
                  <a:gd name="T12" fmla="*/ 113 w 680"/>
                  <a:gd name="T13" fmla="*/ 57 h 511"/>
                  <a:gd name="T14" fmla="*/ 170 w 680"/>
                  <a:gd name="T15" fmla="*/ 114 h 511"/>
                  <a:gd name="T16" fmla="*/ 113 w 680"/>
                  <a:gd name="T17" fmla="*/ 114 h 511"/>
                  <a:gd name="T18" fmla="*/ 113 w 680"/>
                  <a:gd name="T19" fmla="*/ 171 h 511"/>
                  <a:gd name="T20" fmla="*/ 0 w 680"/>
                  <a:gd name="T21" fmla="*/ 171 h 511"/>
                  <a:gd name="T22" fmla="*/ 0 w 680"/>
                  <a:gd name="T23" fmla="*/ 227 h 511"/>
                  <a:gd name="T24" fmla="*/ 113 w 680"/>
                  <a:gd name="T25" fmla="*/ 284 h 511"/>
                  <a:gd name="T26" fmla="*/ 170 w 680"/>
                  <a:gd name="T27" fmla="*/ 341 h 511"/>
                  <a:gd name="T28" fmla="*/ 113 w 680"/>
                  <a:gd name="T29" fmla="*/ 397 h 511"/>
                  <a:gd name="T30" fmla="*/ 170 w 680"/>
                  <a:gd name="T31" fmla="*/ 454 h 511"/>
                  <a:gd name="T32" fmla="*/ 283 w 680"/>
                  <a:gd name="T33" fmla="*/ 511 h 511"/>
                  <a:gd name="T34" fmla="*/ 340 w 680"/>
                  <a:gd name="T35" fmla="*/ 454 h 511"/>
                  <a:gd name="T36" fmla="*/ 340 w 680"/>
                  <a:gd name="T37" fmla="*/ 397 h 511"/>
                  <a:gd name="T38" fmla="*/ 453 w 680"/>
                  <a:gd name="T39" fmla="*/ 397 h 511"/>
                  <a:gd name="T40" fmla="*/ 567 w 680"/>
                  <a:gd name="T41" fmla="*/ 341 h 511"/>
                  <a:gd name="T42" fmla="*/ 624 w 680"/>
                  <a:gd name="T43" fmla="*/ 171 h 511"/>
                  <a:gd name="T44" fmla="*/ 624 w 680"/>
                  <a:gd name="T45" fmla="*/ 114 h 511"/>
                  <a:gd name="T46" fmla="*/ 680 w 680"/>
                  <a:gd name="T47" fmla="*/ 57 h 5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80" h="511">
                    <a:moveTo>
                      <a:pt x="680" y="57"/>
                    </a:moveTo>
                    <a:lnTo>
                      <a:pt x="510" y="0"/>
                    </a:lnTo>
                    <a:lnTo>
                      <a:pt x="453" y="57"/>
                    </a:lnTo>
                    <a:lnTo>
                      <a:pt x="397" y="0"/>
                    </a:lnTo>
                    <a:lnTo>
                      <a:pt x="227" y="0"/>
                    </a:lnTo>
                    <a:lnTo>
                      <a:pt x="227" y="57"/>
                    </a:lnTo>
                    <a:lnTo>
                      <a:pt x="113" y="57"/>
                    </a:lnTo>
                    <a:lnTo>
                      <a:pt x="170" y="114"/>
                    </a:lnTo>
                    <a:lnTo>
                      <a:pt x="113" y="114"/>
                    </a:lnTo>
                    <a:lnTo>
                      <a:pt x="113" y="171"/>
                    </a:lnTo>
                    <a:lnTo>
                      <a:pt x="0" y="171"/>
                    </a:lnTo>
                    <a:lnTo>
                      <a:pt x="0" y="227"/>
                    </a:lnTo>
                    <a:lnTo>
                      <a:pt x="113" y="284"/>
                    </a:lnTo>
                    <a:lnTo>
                      <a:pt x="170" y="341"/>
                    </a:lnTo>
                    <a:lnTo>
                      <a:pt x="113" y="397"/>
                    </a:lnTo>
                    <a:lnTo>
                      <a:pt x="170" y="454"/>
                    </a:lnTo>
                    <a:lnTo>
                      <a:pt x="283" y="511"/>
                    </a:lnTo>
                    <a:lnTo>
                      <a:pt x="340" y="454"/>
                    </a:lnTo>
                    <a:lnTo>
                      <a:pt x="340" y="397"/>
                    </a:lnTo>
                    <a:lnTo>
                      <a:pt x="453" y="397"/>
                    </a:lnTo>
                    <a:lnTo>
                      <a:pt x="567" y="341"/>
                    </a:lnTo>
                    <a:lnTo>
                      <a:pt x="624" y="171"/>
                    </a:lnTo>
                    <a:lnTo>
                      <a:pt x="624" y="114"/>
                    </a:lnTo>
                    <a:lnTo>
                      <a:pt x="680" y="57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56" name="Freeform 948"/>
              <p:cNvSpPr>
                <a:spLocks/>
              </p:cNvSpPr>
              <p:nvPr/>
            </p:nvSpPr>
            <p:spPr bwMode="auto">
              <a:xfrm>
                <a:off x="371475" y="885825"/>
                <a:ext cx="438818" cy="505169"/>
              </a:xfrm>
              <a:custGeom>
                <a:avLst/>
                <a:gdLst>
                  <a:gd name="T0" fmla="*/ 227 w 397"/>
                  <a:gd name="T1" fmla="*/ 0 h 453"/>
                  <a:gd name="T2" fmla="*/ 113 w 397"/>
                  <a:gd name="T3" fmla="*/ 56 h 453"/>
                  <a:gd name="T4" fmla="*/ 0 w 397"/>
                  <a:gd name="T5" fmla="*/ 56 h 453"/>
                  <a:gd name="T6" fmla="*/ 0 w 397"/>
                  <a:gd name="T7" fmla="*/ 113 h 453"/>
                  <a:gd name="T8" fmla="*/ 113 w 397"/>
                  <a:gd name="T9" fmla="*/ 226 h 453"/>
                  <a:gd name="T10" fmla="*/ 57 w 397"/>
                  <a:gd name="T11" fmla="*/ 283 h 453"/>
                  <a:gd name="T12" fmla="*/ 57 w 397"/>
                  <a:gd name="T13" fmla="*/ 397 h 453"/>
                  <a:gd name="T14" fmla="*/ 113 w 397"/>
                  <a:gd name="T15" fmla="*/ 340 h 453"/>
                  <a:gd name="T16" fmla="*/ 227 w 397"/>
                  <a:gd name="T17" fmla="*/ 453 h 453"/>
                  <a:gd name="T18" fmla="*/ 284 w 397"/>
                  <a:gd name="T19" fmla="*/ 340 h 453"/>
                  <a:gd name="T20" fmla="*/ 284 w 397"/>
                  <a:gd name="T21" fmla="*/ 283 h 453"/>
                  <a:gd name="T22" fmla="*/ 340 w 397"/>
                  <a:gd name="T23" fmla="*/ 283 h 453"/>
                  <a:gd name="T24" fmla="*/ 397 w 397"/>
                  <a:gd name="T25" fmla="*/ 170 h 453"/>
                  <a:gd name="T26" fmla="*/ 397 w 397"/>
                  <a:gd name="T27" fmla="*/ 56 h 453"/>
                  <a:gd name="T28" fmla="*/ 340 w 397"/>
                  <a:gd name="T29" fmla="*/ 0 h 453"/>
                  <a:gd name="T30" fmla="*/ 284 w 397"/>
                  <a:gd name="T31" fmla="*/ 0 h 453"/>
                  <a:gd name="T32" fmla="*/ 227 w 397"/>
                  <a:gd name="T33" fmla="*/ 0 h 4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7" h="453">
                    <a:moveTo>
                      <a:pt x="227" y="0"/>
                    </a:moveTo>
                    <a:lnTo>
                      <a:pt x="113" y="56"/>
                    </a:lnTo>
                    <a:lnTo>
                      <a:pt x="0" y="56"/>
                    </a:lnTo>
                    <a:lnTo>
                      <a:pt x="0" y="113"/>
                    </a:lnTo>
                    <a:lnTo>
                      <a:pt x="113" y="226"/>
                    </a:lnTo>
                    <a:lnTo>
                      <a:pt x="57" y="283"/>
                    </a:lnTo>
                    <a:lnTo>
                      <a:pt x="57" y="397"/>
                    </a:lnTo>
                    <a:lnTo>
                      <a:pt x="113" y="340"/>
                    </a:lnTo>
                    <a:lnTo>
                      <a:pt x="227" y="453"/>
                    </a:lnTo>
                    <a:lnTo>
                      <a:pt x="284" y="340"/>
                    </a:lnTo>
                    <a:lnTo>
                      <a:pt x="284" y="283"/>
                    </a:lnTo>
                    <a:lnTo>
                      <a:pt x="340" y="283"/>
                    </a:lnTo>
                    <a:lnTo>
                      <a:pt x="397" y="170"/>
                    </a:lnTo>
                    <a:lnTo>
                      <a:pt x="397" y="56"/>
                    </a:lnTo>
                    <a:lnTo>
                      <a:pt x="340" y="0"/>
                    </a:lnTo>
                    <a:lnTo>
                      <a:pt x="284" y="0"/>
                    </a:lnTo>
                    <a:lnTo>
                      <a:pt x="227" y="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7" name="Freeform 957"/>
            <p:cNvSpPr>
              <a:spLocks/>
            </p:cNvSpPr>
            <p:nvPr/>
          </p:nvSpPr>
          <p:spPr bwMode="auto">
            <a:xfrm>
              <a:off x="1943100" y="2343150"/>
              <a:ext cx="1441357" cy="1517739"/>
            </a:xfrm>
            <a:custGeom>
              <a:avLst/>
              <a:gdLst>
                <a:gd name="T0" fmla="*/ 624 w 1304"/>
                <a:gd name="T1" fmla="*/ 284 h 1361"/>
                <a:gd name="T2" fmla="*/ 737 w 1304"/>
                <a:gd name="T3" fmla="*/ 114 h 1361"/>
                <a:gd name="T4" fmla="*/ 907 w 1304"/>
                <a:gd name="T5" fmla="*/ 170 h 1361"/>
                <a:gd name="T6" fmla="*/ 964 w 1304"/>
                <a:gd name="T7" fmla="*/ 114 h 1361"/>
                <a:gd name="T8" fmla="*/ 1077 w 1304"/>
                <a:gd name="T9" fmla="*/ 57 h 1361"/>
                <a:gd name="T10" fmla="*/ 1134 w 1304"/>
                <a:gd name="T11" fmla="*/ 114 h 1361"/>
                <a:gd name="T12" fmla="*/ 1191 w 1304"/>
                <a:gd name="T13" fmla="*/ 454 h 1361"/>
                <a:gd name="T14" fmla="*/ 1304 w 1304"/>
                <a:gd name="T15" fmla="*/ 510 h 1361"/>
                <a:gd name="T16" fmla="*/ 1247 w 1304"/>
                <a:gd name="T17" fmla="*/ 624 h 1361"/>
                <a:gd name="T18" fmla="*/ 1134 w 1304"/>
                <a:gd name="T19" fmla="*/ 794 h 1361"/>
                <a:gd name="T20" fmla="*/ 1247 w 1304"/>
                <a:gd name="T21" fmla="*/ 1021 h 1361"/>
                <a:gd name="T22" fmla="*/ 1134 w 1304"/>
                <a:gd name="T23" fmla="*/ 1078 h 1361"/>
                <a:gd name="T24" fmla="*/ 1247 w 1304"/>
                <a:gd name="T25" fmla="*/ 1191 h 1361"/>
                <a:gd name="T26" fmla="*/ 1247 w 1304"/>
                <a:gd name="T27" fmla="*/ 1304 h 1361"/>
                <a:gd name="T28" fmla="*/ 794 w 1304"/>
                <a:gd name="T29" fmla="*/ 1361 h 1361"/>
                <a:gd name="T30" fmla="*/ 510 w 1304"/>
                <a:gd name="T31" fmla="*/ 1248 h 1361"/>
                <a:gd name="T32" fmla="*/ 170 w 1304"/>
                <a:gd name="T33" fmla="*/ 1191 h 1361"/>
                <a:gd name="T34" fmla="*/ 340 w 1304"/>
                <a:gd name="T35" fmla="*/ 1134 h 1361"/>
                <a:gd name="T36" fmla="*/ 227 w 1304"/>
                <a:gd name="T37" fmla="*/ 1021 h 1361"/>
                <a:gd name="T38" fmla="*/ 113 w 1304"/>
                <a:gd name="T39" fmla="*/ 964 h 1361"/>
                <a:gd name="T40" fmla="*/ 0 w 1304"/>
                <a:gd name="T41" fmla="*/ 907 h 1361"/>
                <a:gd name="T42" fmla="*/ 113 w 1304"/>
                <a:gd name="T43" fmla="*/ 851 h 1361"/>
                <a:gd name="T44" fmla="*/ 170 w 1304"/>
                <a:gd name="T45" fmla="*/ 737 h 1361"/>
                <a:gd name="T46" fmla="*/ 227 w 1304"/>
                <a:gd name="T47" fmla="*/ 851 h 1361"/>
                <a:gd name="T48" fmla="*/ 170 w 1304"/>
                <a:gd name="T49" fmla="*/ 907 h 1361"/>
                <a:gd name="T50" fmla="*/ 227 w 1304"/>
                <a:gd name="T51" fmla="*/ 964 h 1361"/>
                <a:gd name="T52" fmla="*/ 283 w 1304"/>
                <a:gd name="T53" fmla="*/ 907 h 1361"/>
                <a:gd name="T54" fmla="*/ 340 w 1304"/>
                <a:gd name="T55" fmla="*/ 737 h 1361"/>
                <a:gd name="T56" fmla="*/ 227 w 1304"/>
                <a:gd name="T57" fmla="*/ 681 h 1361"/>
                <a:gd name="T58" fmla="*/ 453 w 1304"/>
                <a:gd name="T59" fmla="*/ 567 h 1361"/>
                <a:gd name="T60" fmla="*/ 340 w 1304"/>
                <a:gd name="T61" fmla="*/ 567 h 1361"/>
                <a:gd name="T62" fmla="*/ 227 w 1304"/>
                <a:gd name="T63" fmla="*/ 567 h 1361"/>
                <a:gd name="T64" fmla="*/ 453 w 1304"/>
                <a:gd name="T65" fmla="*/ 397 h 1361"/>
                <a:gd name="T66" fmla="*/ 510 w 1304"/>
                <a:gd name="T67" fmla="*/ 284 h 136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304" h="1361">
                  <a:moveTo>
                    <a:pt x="510" y="284"/>
                  </a:moveTo>
                  <a:lnTo>
                    <a:pt x="624" y="284"/>
                  </a:lnTo>
                  <a:lnTo>
                    <a:pt x="680" y="170"/>
                  </a:lnTo>
                  <a:lnTo>
                    <a:pt x="737" y="114"/>
                  </a:lnTo>
                  <a:lnTo>
                    <a:pt x="794" y="227"/>
                  </a:lnTo>
                  <a:lnTo>
                    <a:pt x="907" y="170"/>
                  </a:lnTo>
                  <a:lnTo>
                    <a:pt x="964" y="170"/>
                  </a:lnTo>
                  <a:lnTo>
                    <a:pt x="964" y="114"/>
                  </a:lnTo>
                  <a:lnTo>
                    <a:pt x="1077" y="0"/>
                  </a:lnTo>
                  <a:lnTo>
                    <a:pt x="1077" y="57"/>
                  </a:lnTo>
                  <a:lnTo>
                    <a:pt x="1247" y="114"/>
                  </a:lnTo>
                  <a:lnTo>
                    <a:pt x="1134" y="114"/>
                  </a:lnTo>
                  <a:lnTo>
                    <a:pt x="1134" y="340"/>
                  </a:lnTo>
                  <a:lnTo>
                    <a:pt x="1191" y="454"/>
                  </a:lnTo>
                  <a:lnTo>
                    <a:pt x="1304" y="340"/>
                  </a:lnTo>
                  <a:lnTo>
                    <a:pt x="1304" y="510"/>
                  </a:lnTo>
                  <a:lnTo>
                    <a:pt x="1247" y="567"/>
                  </a:lnTo>
                  <a:lnTo>
                    <a:pt x="1247" y="624"/>
                  </a:lnTo>
                  <a:lnTo>
                    <a:pt x="1191" y="624"/>
                  </a:lnTo>
                  <a:lnTo>
                    <a:pt x="1134" y="794"/>
                  </a:lnTo>
                  <a:lnTo>
                    <a:pt x="1134" y="964"/>
                  </a:lnTo>
                  <a:lnTo>
                    <a:pt x="1247" y="1021"/>
                  </a:lnTo>
                  <a:lnTo>
                    <a:pt x="1247" y="1078"/>
                  </a:lnTo>
                  <a:lnTo>
                    <a:pt x="1134" y="1078"/>
                  </a:lnTo>
                  <a:lnTo>
                    <a:pt x="1134" y="1134"/>
                  </a:lnTo>
                  <a:lnTo>
                    <a:pt x="1247" y="1191"/>
                  </a:lnTo>
                  <a:lnTo>
                    <a:pt x="1304" y="1248"/>
                  </a:lnTo>
                  <a:lnTo>
                    <a:pt x="1247" y="1304"/>
                  </a:lnTo>
                  <a:lnTo>
                    <a:pt x="964" y="1304"/>
                  </a:lnTo>
                  <a:lnTo>
                    <a:pt x="794" y="1361"/>
                  </a:lnTo>
                  <a:lnTo>
                    <a:pt x="680" y="1304"/>
                  </a:lnTo>
                  <a:lnTo>
                    <a:pt x="510" y="1248"/>
                  </a:lnTo>
                  <a:lnTo>
                    <a:pt x="397" y="1191"/>
                  </a:lnTo>
                  <a:lnTo>
                    <a:pt x="170" y="1191"/>
                  </a:lnTo>
                  <a:lnTo>
                    <a:pt x="170" y="1134"/>
                  </a:lnTo>
                  <a:lnTo>
                    <a:pt x="340" y="1134"/>
                  </a:lnTo>
                  <a:lnTo>
                    <a:pt x="227" y="1078"/>
                  </a:lnTo>
                  <a:lnTo>
                    <a:pt x="227" y="1021"/>
                  </a:lnTo>
                  <a:lnTo>
                    <a:pt x="170" y="1021"/>
                  </a:lnTo>
                  <a:lnTo>
                    <a:pt x="113" y="964"/>
                  </a:lnTo>
                  <a:lnTo>
                    <a:pt x="56" y="964"/>
                  </a:lnTo>
                  <a:lnTo>
                    <a:pt x="0" y="907"/>
                  </a:lnTo>
                  <a:lnTo>
                    <a:pt x="0" y="851"/>
                  </a:lnTo>
                  <a:lnTo>
                    <a:pt x="113" y="851"/>
                  </a:lnTo>
                  <a:lnTo>
                    <a:pt x="56" y="794"/>
                  </a:lnTo>
                  <a:lnTo>
                    <a:pt x="170" y="737"/>
                  </a:lnTo>
                  <a:lnTo>
                    <a:pt x="227" y="794"/>
                  </a:lnTo>
                  <a:lnTo>
                    <a:pt x="227" y="851"/>
                  </a:lnTo>
                  <a:lnTo>
                    <a:pt x="170" y="851"/>
                  </a:lnTo>
                  <a:lnTo>
                    <a:pt x="170" y="907"/>
                  </a:lnTo>
                  <a:lnTo>
                    <a:pt x="113" y="964"/>
                  </a:lnTo>
                  <a:lnTo>
                    <a:pt x="227" y="964"/>
                  </a:lnTo>
                  <a:lnTo>
                    <a:pt x="340" y="907"/>
                  </a:lnTo>
                  <a:lnTo>
                    <a:pt x="283" y="907"/>
                  </a:lnTo>
                  <a:lnTo>
                    <a:pt x="283" y="737"/>
                  </a:lnTo>
                  <a:lnTo>
                    <a:pt x="340" y="737"/>
                  </a:lnTo>
                  <a:lnTo>
                    <a:pt x="227" y="737"/>
                  </a:lnTo>
                  <a:lnTo>
                    <a:pt x="227" y="681"/>
                  </a:lnTo>
                  <a:lnTo>
                    <a:pt x="453" y="624"/>
                  </a:lnTo>
                  <a:lnTo>
                    <a:pt x="453" y="567"/>
                  </a:lnTo>
                  <a:lnTo>
                    <a:pt x="283" y="624"/>
                  </a:lnTo>
                  <a:lnTo>
                    <a:pt x="340" y="567"/>
                  </a:lnTo>
                  <a:lnTo>
                    <a:pt x="227" y="624"/>
                  </a:lnTo>
                  <a:lnTo>
                    <a:pt x="227" y="567"/>
                  </a:lnTo>
                  <a:lnTo>
                    <a:pt x="340" y="454"/>
                  </a:lnTo>
                  <a:lnTo>
                    <a:pt x="453" y="397"/>
                  </a:lnTo>
                  <a:lnTo>
                    <a:pt x="453" y="340"/>
                  </a:lnTo>
                  <a:lnTo>
                    <a:pt x="510" y="284"/>
                  </a:lnTo>
                  <a:close/>
                </a:path>
              </a:pathLst>
            </a:custGeom>
            <a:noFill/>
            <a:ln w="12700" cap="flat" cmpd="sng">
              <a:solidFill>
                <a:sysClr val="windowText" lastClr="000000"/>
              </a:solidFill>
              <a:prstDash val="solid"/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 algn="just"/>
              <a:r>
                <a:rPr lang="en-US" sz="1050" kern="100">
                  <a:latin typeface="ＭＳ ゴシック" panose="020B0609070205080204" pitchFamily="49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 </a:t>
              </a:r>
              <a:endParaRPr lang="ja-JP" altLang="en-US" sz="1050" kern="10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28" name="Freeform 969"/>
            <p:cNvSpPr>
              <a:spLocks/>
            </p:cNvSpPr>
            <p:nvPr/>
          </p:nvSpPr>
          <p:spPr bwMode="auto">
            <a:xfrm>
              <a:off x="2124075" y="3733800"/>
              <a:ext cx="1253450" cy="1454174"/>
            </a:xfrm>
            <a:custGeom>
              <a:avLst/>
              <a:gdLst>
                <a:gd name="T0" fmla="*/ 340 w 1134"/>
                <a:gd name="T1" fmla="*/ 0 h 1304"/>
                <a:gd name="T2" fmla="*/ 227 w 1134"/>
                <a:gd name="T3" fmla="*/ 0 h 1304"/>
                <a:gd name="T4" fmla="*/ 283 w 1134"/>
                <a:gd name="T5" fmla="*/ 56 h 1304"/>
                <a:gd name="T6" fmla="*/ 113 w 1134"/>
                <a:gd name="T7" fmla="*/ 0 h 1304"/>
                <a:gd name="T8" fmla="*/ 170 w 1134"/>
                <a:gd name="T9" fmla="*/ 113 h 1304"/>
                <a:gd name="T10" fmla="*/ 397 w 1134"/>
                <a:gd name="T11" fmla="*/ 113 h 1304"/>
                <a:gd name="T12" fmla="*/ 283 w 1134"/>
                <a:gd name="T13" fmla="*/ 170 h 1304"/>
                <a:gd name="T14" fmla="*/ 283 w 1134"/>
                <a:gd name="T15" fmla="*/ 283 h 1304"/>
                <a:gd name="T16" fmla="*/ 227 w 1134"/>
                <a:gd name="T17" fmla="*/ 170 h 1304"/>
                <a:gd name="T18" fmla="*/ 170 w 1134"/>
                <a:gd name="T19" fmla="*/ 170 h 1304"/>
                <a:gd name="T20" fmla="*/ 170 w 1134"/>
                <a:gd name="T21" fmla="*/ 226 h 1304"/>
                <a:gd name="T22" fmla="*/ 113 w 1134"/>
                <a:gd name="T23" fmla="*/ 226 h 1304"/>
                <a:gd name="T24" fmla="*/ 57 w 1134"/>
                <a:gd name="T25" fmla="*/ 56 h 1304"/>
                <a:gd name="T26" fmla="*/ 0 w 1134"/>
                <a:gd name="T27" fmla="*/ 56 h 1304"/>
                <a:gd name="T28" fmla="*/ 57 w 1134"/>
                <a:gd name="T29" fmla="*/ 340 h 1304"/>
                <a:gd name="T30" fmla="*/ 227 w 1134"/>
                <a:gd name="T31" fmla="*/ 340 h 1304"/>
                <a:gd name="T32" fmla="*/ 170 w 1134"/>
                <a:gd name="T33" fmla="*/ 397 h 1304"/>
                <a:gd name="T34" fmla="*/ 113 w 1134"/>
                <a:gd name="T35" fmla="*/ 510 h 1304"/>
                <a:gd name="T36" fmla="*/ 170 w 1134"/>
                <a:gd name="T37" fmla="*/ 453 h 1304"/>
                <a:gd name="T38" fmla="*/ 283 w 1134"/>
                <a:gd name="T39" fmla="*/ 510 h 1304"/>
                <a:gd name="T40" fmla="*/ 283 w 1134"/>
                <a:gd name="T41" fmla="*/ 567 h 1304"/>
                <a:gd name="T42" fmla="*/ 340 w 1134"/>
                <a:gd name="T43" fmla="*/ 623 h 1304"/>
                <a:gd name="T44" fmla="*/ 340 w 1134"/>
                <a:gd name="T45" fmla="*/ 680 h 1304"/>
                <a:gd name="T46" fmla="*/ 397 w 1134"/>
                <a:gd name="T47" fmla="*/ 793 h 1304"/>
                <a:gd name="T48" fmla="*/ 397 w 1134"/>
                <a:gd name="T49" fmla="*/ 907 h 1304"/>
                <a:gd name="T50" fmla="*/ 454 w 1134"/>
                <a:gd name="T51" fmla="*/ 1020 h 1304"/>
                <a:gd name="T52" fmla="*/ 567 w 1134"/>
                <a:gd name="T53" fmla="*/ 1134 h 1304"/>
                <a:gd name="T54" fmla="*/ 567 w 1134"/>
                <a:gd name="T55" fmla="*/ 1247 h 1304"/>
                <a:gd name="T56" fmla="*/ 737 w 1134"/>
                <a:gd name="T57" fmla="*/ 1304 h 1304"/>
                <a:gd name="T58" fmla="*/ 737 w 1134"/>
                <a:gd name="T59" fmla="*/ 1247 h 1304"/>
                <a:gd name="T60" fmla="*/ 850 w 1134"/>
                <a:gd name="T61" fmla="*/ 1077 h 1304"/>
                <a:gd name="T62" fmla="*/ 850 w 1134"/>
                <a:gd name="T63" fmla="*/ 1020 h 1304"/>
                <a:gd name="T64" fmla="*/ 794 w 1134"/>
                <a:gd name="T65" fmla="*/ 964 h 1304"/>
                <a:gd name="T66" fmla="*/ 794 w 1134"/>
                <a:gd name="T67" fmla="*/ 850 h 1304"/>
                <a:gd name="T68" fmla="*/ 850 w 1134"/>
                <a:gd name="T69" fmla="*/ 793 h 1304"/>
                <a:gd name="T70" fmla="*/ 794 w 1134"/>
                <a:gd name="T71" fmla="*/ 737 h 1304"/>
                <a:gd name="T72" fmla="*/ 794 w 1134"/>
                <a:gd name="T73" fmla="*/ 680 h 1304"/>
                <a:gd name="T74" fmla="*/ 850 w 1134"/>
                <a:gd name="T75" fmla="*/ 680 h 1304"/>
                <a:gd name="T76" fmla="*/ 964 w 1134"/>
                <a:gd name="T77" fmla="*/ 567 h 1304"/>
                <a:gd name="T78" fmla="*/ 1021 w 1134"/>
                <a:gd name="T79" fmla="*/ 680 h 1304"/>
                <a:gd name="T80" fmla="*/ 1134 w 1134"/>
                <a:gd name="T81" fmla="*/ 680 h 1304"/>
                <a:gd name="T82" fmla="*/ 1134 w 1134"/>
                <a:gd name="T83" fmla="*/ 510 h 1304"/>
                <a:gd name="T84" fmla="*/ 1021 w 1134"/>
                <a:gd name="T85" fmla="*/ 340 h 1304"/>
                <a:gd name="T86" fmla="*/ 964 w 1134"/>
                <a:gd name="T87" fmla="*/ 397 h 1304"/>
                <a:gd name="T88" fmla="*/ 907 w 1134"/>
                <a:gd name="T89" fmla="*/ 340 h 1304"/>
                <a:gd name="T90" fmla="*/ 907 w 1134"/>
                <a:gd name="T91" fmla="*/ 283 h 1304"/>
                <a:gd name="T92" fmla="*/ 850 w 1134"/>
                <a:gd name="T93" fmla="*/ 283 h 1304"/>
                <a:gd name="T94" fmla="*/ 794 w 1134"/>
                <a:gd name="T95" fmla="*/ 226 h 1304"/>
                <a:gd name="T96" fmla="*/ 794 w 1134"/>
                <a:gd name="T97" fmla="*/ 56 h 1304"/>
                <a:gd name="T98" fmla="*/ 624 w 1134"/>
                <a:gd name="T99" fmla="*/ 113 h 1304"/>
                <a:gd name="T100" fmla="*/ 516 w 1134"/>
                <a:gd name="T101" fmla="*/ 56 h 1304"/>
                <a:gd name="T102" fmla="*/ 340 w 1134"/>
                <a:gd name="T103" fmla="*/ 0 h 130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134" h="1304">
                  <a:moveTo>
                    <a:pt x="340" y="0"/>
                  </a:moveTo>
                  <a:lnTo>
                    <a:pt x="227" y="0"/>
                  </a:lnTo>
                  <a:lnTo>
                    <a:pt x="283" y="56"/>
                  </a:lnTo>
                  <a:lnTo>
                    <a:pt x="113" y="0"/>
                  </a:lnTo>
                  <a:lnTo>
                    <a:pt x="170" y="113"/>
                  </a:lnTo>
                  <a:lnTo>
                    <a:pt x="397" y="113"/>
                  </a:lnTo>
                  <a:lnTo>
                    <a:pt x="283" y="170"/>
                  </a:lnTo>
                  <a:lnTo>
                    <a:pt x="283" y="283"/>
                  </a:lnTo>
                  <a:lnTo>
                    <a:pt x="227" y="170"/>
                  </a:lnTo>
                  <a:lnTo>
                    <a:pt x="170" y="170"/>
                  </a:lnTo>
                  <a:lnTo>
                    <a:pt x="170" y="226"/>
                  </a:lnTo>
                  <a:lnTo>
                    <a:pt x="113" y="226"/>
                  </a:lnTo>
                  <a:lnTo>
                    <a:pt x="57" y="56"/>
                  </a:lnTo>
                  <a:lnTo>
                    <a:pt x="0" y="56"/>
                  </a:lnTo>
                  <a:lnTo>
                    <a:pt x="57" y="340"/>
                  </a:lnTo>
                  <a:lnTo>
                    <a:pt x="227" y="340"/>
                  </a:lnTo>
                  <a:lnTo>
                    <a:pt x="170" y="397"/>
                  </a:lnTo>
                  <a:lnTo>
                    <a:pt x="113" y="510"/>
                  </a:lnTo>
                  <a:lnTo>
                    <a:pt x="170" y="453"/>
                  </a:lnTo>
                  <a:lnTo>
                    <a:pt x="283" y="510"/>
                  </a:lnTo>
                  <a:lnTo>
                    <a:pt x="283" y="567"/>
                  </a:lnTo>
                  <a:lnTo>
                    <a:pt x="340" y="623"/>
                  </a:lnTo>
                  <a:lnTo>
                    <a:pt x="340" y="680"/>
                  </a:lnTo>
                  <a:lnTo>
                    <a:pt x="397" y="793"/>
                  </a:lnTo>
                  <a:lnTo>
                    <a:pt x="397" y="907"/>
                  </a:lnTo>
                  <a:lnTo>
                    <a:pt x="454" y="1020"/>
                  </a:lnTo>
                  <a:lnTo>
                    <a:pt x="567" y="1134"/>
                  </a:lnTo>
                  <a:lnTo>
                    <a:pt x="567" y="1247"/>
                  </a:lnTo>
                  <a:lnTo>
                    <a:pt x="737" y="1304"/>
                  </a:lnTo>
                  <a:lnTo>
                    <a:pt x="737" y="1247"/>
                  </a:lnTo>
                  <a:lnTo>
                    <a:pt x="850" y="1077"/>
                  </a:lnTo>
                  <a:lnTo>
                    <a:pt x="850" y="1020"/>
                  </a:lnTo>
                  <a:lnTo>
                    <a:pt x="794" y="964"/>
                  </a:lnTo>
                  <a:lnTo>
                    <a:pt x="794" y="850"/>
                  </a:lnTo>
                  <a:lnTo>
                    <a:pt x="850" y="793"/>
                  </a:lnTo>
                  <a:lnTo>
                    <a:pt x="794" y="737"/>
                  </a:lnTo>
                  <a:lnTo>
                    <a:pt x="794" y="680"/>
                  </a:lnTo>
                  <a:lnTo>
                    <a:pt x="850" y="680"/>
                  </a:lnTo>
                  <a:lnTo>
                    <a:pt x="964" y="567"/>
                  </a:lnTo>
                  <a:lnTo>
                    <a:pt x="1021" y="680"/>
                  </a:lnTo>
                  <a:lnTo>
                    <a:pt x="1134" y="680"/>
                  </a:lnTo>
                  <a:lnTo>
                    <a:pt x="1134" y="510"/>
                  </a:lnTo>
                  <a:lnTo>
                    <a:pt x="1021" y="340"/>
                  </a:lnTo>
                  <a:lnTo>
                    <a:pt x="964" y="397"/>
                  </a:lnTo>
                  <a:lnTo>
                    <a:pt x="907" y="340"/>
                  </a:lnTo>
                  <a:lnTo>
                    <a:pt x="907" y="283"/>
                  </a:lnTo>
                  <a:lnTo>
                    <a:pt x="850" y="283"/>
                  </a:lnTo>
                  <a:lnTo>
                    <a:pt x="794" y="226"/>
                  </a:lnTo>
                  <a:lnTo>
                    <a:pt x="794" y="56"/>
                  </a:lnTo>
                  <a:lnTo>
                    <a:pt x="624" y="113"/>
                  </a:lnTo>
                  <a:lnTo>
                    <a:pt x="516" y="56"/>
                  </a:lnTo>
                  <a:lnTo>
                    <a:pt x="340" y="0"/>
                  </a:lnTo>
                  <a:close/>
                </a:path>
              </a:pathLst>
            </a:custGeom>
            <a:solidFill>
              <a:srgbClr val="7030A0"/>
            </a:solidFill>
            <a:ln w="12700" cap="flat" cmpd="sng">
              <a:solidFill>
                <a:sysClr val="windowText" lastClr="000000"/>
              </a:solidFill>
              <a:prstDash val="solid"/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 algn="just"/>
              <a:r>
                <a:rPr lang="en-US" sz="1050" kern="100">
                  <a:latin typeface="ＭＳ ゴシック" panose="020B0609070205080204" pitchFamily="49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 </a:t>
              </a:r>
              <a:endParaRPr lang="ja-JP" altLang="en-US" sz="1050" kern="10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endParaRPr>
            </a:p>
          </p:txBody>
        </p:sp>
        <p:grpSp>
          <p:nvGrpSpPr>
            <p:cNvPr id="29" name="グループ化 28"/>
            <p:cNvGrpSpPr/>
            <p:nvPr/>
          </p:nvGrpSpPr>
          <p:grpSpPr>
            <a:xfrm>
              <a:off x="2695575" y="3790950"/>
              <a:ext cx="1378122" cy="2156643"/>
              <a:chOff x="0" y="0"/>
              <a:chExt cx="1378122" cy="2156643"/>
            </a:xfrm>
            <a:solidFill>
              <a:srgbClr val="92D050"/>
            </a:solidFill>
          </p:grpSpPr>
          <p:sp>
            <p:nvSpPr>
              <p:cNvPr id="45" name="Freeform 947"/>
              <p:cNvSpPr>
                <a:spLocks/>
              </p:cNvSpPr>
              <p:nvPr/>
            </p:nvSpPr>
            <p:spPr bwMode="auto">
              <a:xfrm>
                <a:off x="685800" y="66675"/>
                <a:ext cx="312810" cy="316707"/>
              </a:xfrm>
              <a:custGeom>
                <a:avLst/>
                <a:gdLst>
                  <a:gd name="T0" fmla="*/ 170 w 283"/>
                  <a:gd name="T1" fmla="*/ 0 h 284"/>
                  <a:gd name="T2" fmla="*/ 227 w 283"/>
                  <a:gd name="T3" fmla="*/ 57 h 284"/>
                  <a:gd name="T4" fmla="*/ 283 w 283"/>
                  <a:gd name="T5" fmla="*/ 113 h 284"/>
                  <a:gd name="T6" fmla="*/ 227 w 283"/>
                  <a:gd name="T7" fmla="*/ 170 h 284"/>
                  <a:gd name="T8" fmla="*/ 113 w 283"/>
                  <a:gd name="T9" fmla="*/ 170 h 284"/>
                  <a:gd name="T10" fmla="*/ 57 w 283"/>
                  <a:gd name="T11" fmla="*/ 284 h 284"/>
                  <a:gd name="T12" fmla="*/ 57 w 283"/>
                  <a:gd name="T13" fmla="*/ 170 h 284"/>
                  <a:gd name="T14" fmla="*/ 0 w 283"/>
                  <a:gd name="T15" fmla="*/ 113 h 284"/>
                  <a:gd name="T16" fmla="*/ 0 w 283"/>
                  <a:gd name="T17" fmla="*/ 57 h 284"/>
                  <a:gd name="T18" fmla="*/ 0 w 283"/>
                  <a:gd name="T19" fmla="*/ 0 h 284"/>
                  <a:gd name="T20" fmla="*/ 113 w 283"/>
                  <a:gd name="T21" fmla="*/ 57 h 284"/>
                  <a:gd name="T22" fmla="*/ 170 w 283"/>
                  <a:gd name="T23" fmla="*/ 0 h 2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83" h="284">
                    <a:moveTo>
                      <a:pt x="170" y="0"/>
                    </a:moveTo>
                    <a:lnTo>
                      <a:pt x="227" y="57"/>
                    </a:lnTo>
                    <a:lnTo>
                      <a:pt x="283" y="113"/>
                    </a:lnTo>
                    <a:lnTo>
                      <a:pt x="227" y="170"/>
                    </a:lnTo>
                    <a:lnTo>
                      <a:pt x="113" y="170"/>
                    </a:lnTo>
                    <a:lnTo>
                      <a:pt x="57" y="284"/>
                    </a:lnTo>
                    <a:lnTo>
                      <a:pt x="57" y="170"/>
                    </a:lnTo>
                    <a:lnTo>
                      <a:pt x="0" y="113"/>
                    </a:lnTo>
                    <a:lnTo>
                      <a:pt x="0" y="57"/>
                    </a:lnTo>
                    <a:lnTo>
                      <a:pt x="0" y="0"/>
                    </a:lnTo>
                    <a:lnTo>
                      <a:pt x="113" y="57"/>
                    </a:lnTo>
                    <a:lnTo>
                      <a:pt x="170" y="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46" name="Freeform 950"/>
              <p:cNvSpPr>
                <a:spLocks/>
              </p:cNvSpPr>
              <p:nvPr/>
            </p:nvSpPr>
            <p:spPr bwMode="auto">
              <a:xfrm>
                <a:off x="942975" y="447675"/>
                <a:ext cx="375814" cy="379156"/>
              </a:xfrm>
              <a:custGeom>
                <a:avLst/>
                <a:gdLst>
                  <a:gd name="T0" fmla="*/ 227 w 340"/>
                  <a:gd name="T1" fmla="*/ 0 h 340"/>
                  <a:gd name="T2" fmla="*/ 227 w 340"/>
                  <a:gd name="T3" fmla="*/ 114 h 340"/>
                  <a:gd name="T4" fmla="*/ 340 w 340"/>
                  <a:gd name="T5" fmla="*/ 114 h 340"/>
                  <a:gd name="T6" fmla="*/ 340 w 340"/>
                  <a:gd name="T7" fmla="*/ 284 h 340"/>
                  <a:gd name="T8" fmla="*/ 227 w 340"/>
                  <a:gd name="T9" fmla="*/ 340 h 340"/>
                  <a:gd name="T10" fmla="*/ 0 w 340"/>
                  <a:gd name="T11" fmla="*/ 227 h 340"/>
                  <a:gd name="T12" fmla="*/ 0 w 340"/>
                  <a:gd name="T13" fmla="*/ 170 h 340"/>
                  <a:gd name="T14" fmla="*/ 227 w 340"/>
                  <a:gd name="T15" fmla="*/ 0 h 3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40" h="340">
                    <a:moveTo>
                      <a:pt x="227" y="0"/>
                    </a:moveTo>
                    <a:lnTo>
                      <a:pt x="227" y="114"/>
                    </a:lnTo>
                    <a:lnTo>
                      <a:pt x="340" y="114"/>
                    </a:lnTo>
                    <a:lnTo>
                      <a:pt x="340" y="284"/>
                    </a:lnTo>
                    <a:lnTo>
                      <a:pt x="227" y="340"/>
                    </a:lnTo>
                    <a:lnTo>
                      <a:pt x="0" y="227"/>
                    </a:lnTo>
                    <a:lnTo>
                      <a:pt x="0" y="170"/>
                    </a:lnTo>
                    <a:lnTo>
                      <a:pt x="227" y="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47" name="Freeform 951"/>
              <p:cNvSpPr>
                <a:spLocks/>
              </p:cNvSpPr>
              <p:nvPr/>
            </p:nvSpPr>
            <p:spPr bwMode="auto">
              <a:xfrm>
                <a:off x="876300" y="695325"/>
                <a:ext cx="501822" cy="506285"/>
              </a:xfrm>
              <a:custGeom>
                <a:avLst/>
                <a:gdLst>
                  <a:gd name="T0" fmla="*/ 397 w 454"/>
                  <a:gd name="T1" fmla="*/ 57 h 454"/>
                  <a:gd name="T2" fmla="*/ 284 w 454"/>
                  <a:gd name="T3" fmla="*/ 113 h 454"/>
                  <a:gd name="T4" fmla="*/ 57 w 454"/>
                  <a:gd name="T5" fmla="*/ 0 h 454"/>
                  <a:gd name="T6" fmla="*/ 57 w 454"/>
                  <a:gd name="T7" fmla="*/ 113 h 454"/>
                  <a:gd name="T8" fmla="*/ 113 w 454"/>
                  <a:gd name="T9" fmla="*/ 170 h 454"/>
                  <a:gd name="T10" fmla="*/ 0 w 454"/>
                  <a:gd name="T11" fmla="*/ 170 h 454"/>
                  <a:gd name="T12" fmla="*/ 0 w 454"/>
                  <a:gd name="T13" fmla="*/ 284 h 454"/>
                  <a:gd name="T14" fmla="*/ 57 w 454"/>
                  <a:gd name="T15" fmla="*/ 284 h 454"/>
                  <a:gd name="T16" fmla="*/ 113 w 454"/>
                  <a:gd name="T17" fmla="*/ 340 h 454"/>
                  <a:gd name="T18" fmla="*/ 284 w 454"/>
                  <a:gd name="T19" fmla="*/ 454 h 454"/>
                  <a:gd name="T20" fmla="*/ 284 w 454"/>
                  <a:gd name="T21" fmla="*/ 340 h 454"/>
                  <a:gd name="T22" fmla="*/ 397 w 454"/>
                  <a:gd name="T23" fmla="*/ 340 h 454"/>
                  <a:gd name="T24" fmla="*/ 454 w 454"/>
                  <a:gd name="T25" fmla="*/ 227 h 454"/>
                  <a:gd name="T26" fmla="*/ 397 w 454"/>
                  <a:gd name="T27" fmla="*/ 57 h 4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54" h="454">
                    <a:moveTo>
                      <a:pt x="397" y="57"/>
                    </a:moveTo>
                    <a:lnTo>
                      <a:pt x="284" y="113"/>
                    </a:lnTo>
                    <a:lnTo>
                      <a:pt x="57" y="0"/>
                    </a:lnTo>
                    <a:lnTo>
                      <a:pt x="57" y="113"/>
                    </a:lnTo>
                    <a:lnTo>
                      <a:pt x="113" y="170"/>
                    </a:lnTo>
                    <a:lnTo>
                      <a:pt x="0" y="170"/>
                    </a:lnTo>
                    <a:lnTo>
                      <a:pt x="0" y="284"/>
                    </a:lnTo>
                    <a:lnTo>
                      <a:pt x="57" y="284"/>
                    </a:lnTo>
                    <a:lnTo>
                      <a:pt x="113" y="340"/>
                    </a:lnTo>
                    <a:lnTo>
                      <a:pt x="284" y="454"/>
                    </a:lnTo>
                    <a:lnTo>
                      <a:pt x="284" y="340"/>
                    </a:lnTo>
                    <a:lnTo>
                      <a:pt x="397" y="340"/>
                    </a:lnTo>
                    <a:lnTo>
                      <a:pt x="454" y="227"/>
                    </a:lnTo>
                    <a:lnTo>
                      <a:pt x="397" y="57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48" name="Freeform 952"/>
              <p:cNvSpPr>
                <a:spLocks/>
              </p:cNvSpPr>
              <p:nvPr/>
            </p:nvSpPr>
            <p:spPr bwMode="auto">
              <a:xfrm>
                <a:off x="809625" y="1019175"/>
                <a:ext cx="564826" cy="694747"/>
              </a:xfrm>
              <a:custGeom>
                <a:avLst/>
                <a:gdLst>
                  <a:gd name="T0" fmla="*/ 454 w 511"/>
                  <a:gd name="T1" fmla="*/ 56 h 623"/>
                  <a:gd name="T2" fmla="*/ 341 w 511"/>
                  <a:gd name="T3" fmla="*/ 56 h 623"/>
                  <a:gd name="T4" fmla="*/ 341 w 511"/>
                  <a:gd name="T5" fmla="*/ 170 h 623"/>
                  <a:gd name="T6" fmla="*/ 170 w 511"/>
                  <a:gd name="T7" fmla="*/ 57 h 623"/>
                  <a:gd name="T8" fmla="*/ 114 w 511"/>
                  <a:gd name="T9" fmla="*/ 0 h 623"/>
                  <a:gd name="T10" fmla="*/ 57 w 511"/>
                  <a:gd name="T11" fmla="*/ 0 h 623"/>
                  <a:gd name="T12" fmla="*/ 57 w 511"/>
                  <a:gd name="T13" fmla="*/ 226 h 623"/>
                  <a:gd name="T14" fmla="*/ 0 w 511"/>
                  <a:gd name="T15" fmla="*/ 283 h 623"/>
                  <a:gd name="T16" fmla="*/ 57 w 511"/>
                  <a:gd name="T17" fmla="*/ 340 h 623"/>
                  <a:gd name="T18" fmla="*/ 114 w 511"/>
                  <a:gd name="T19" fmla="*/ 396 h 623"/>
                  <a:gd name="T20" fmla="*/ 170 w 511"/>
                  <a:gd name="T21" fmla="*/ 453 h 623"/>
                  <a:gd name="T22" fmla="*/ 284 w 511"/>
                  <a:gd name="T23" fmla="*/ 510 h 623"/>
                  <a:gd name="T24" fmla="*/ 341 w 511"/>
                  <a:gd name="T25" fmla="*/ 623 h 623"/>
                  <a:gd name="T26" fmla="*/ 454 w 511"/>
                  <a:gd name="T27" fmla="*/ 567 h 623"/>
                  <a:gd name="T28" fmla="*/ 511 w 511"/>
                  <a:gd name="T29" fmla="*/ 510 h 623"/>
                  <a:gd name="T30" fmla="*/ 454 w 511"/>
                  <a:gd name="T31" fmla="*/ 453 h 623"/>
                  <a:gd name="T32" fmla="*/ 397 w 511"/>
                  <a:gd name="T33" fmla="*/ 453 h 623"/>
                  <a:gd name="T34" fmla="*/ 397 w 511"/>
                  <a:gd name="T35" fmla="*/ 340 h 623"/>
                  <a:gd name="T36" fmla="*/ 511 w 511"/>
                  <a:gd name="T37" fmla="*/ 283 h 623"/>
                  <a:gd name="T38" fmla="*/ 454 w 511"/>
                  <a:gd name="T39" fmla="*/ 170 h 623"/>
                  <a:gd name="T40" fmla="*/ 454 w 511"/>
                  <a:gd name="T41" fmla="*/ 56 h 6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11" h="623">
                    <a:moveTo>
                      <a:pt x="454" y="56"/>
                    </a:moveTo>
                    <a:lnTo>
                      <a:pt x="341" y="56"/>
                    </a:lnTo>
                    <a:lnTo>
                      <a:pt x="341" y="170"/>
                    </a:lnTo>
                    <a:lnTo>
                      <a:pt x="170" y="57"/>
                    </a:lnTo>
                    <a:lnTo>
                      <a:pt x="114" y="0"/>
                    </a:lnTo>
                    <a:lnTo>
                      <a:pt x="57" y="0"/>
                    </a:lnTo>
                    <a:lnTo>
                      <a:pt x="57" y="226"/>
                    </a:lnTo>
                    <a:lnTo>
                      <a:pt x="0" y="283"/>
                    </a:lnTo>
                    <a:lnTo>
                      <a:pt x="57" y="340"/>
                    </a:lnTo>
                    <a:lnTo>
                      <a:pt x="114" y="396"/>
                    </a:lnTo>
                    <a:lnTo>
                      <a:pt x="170" y="453"/>
                    </a:lnTo>
                    <a:lnTo>
                      <a:pt x="284" y="510"/>
                    </a:lnTo>
                    <a:lnTo>
                      <a:pt x="341" y="623"/>
                    </a:lnTo>
                    <a:lnTo>
                      <a:pt x="454" y="567"/>
                    </a:lnTo>
                    <a:lnTo>
                      <a:pt x="511" y="510"/>
                    </a:lnTo>
                    <a:lnTo>
                      <a:pt x="454" y="453"/>
                    </a:lnTo>
                    <a:lnTo>
                      <a:pt x="397" y="453"/>
                    </a:lnTo>
                    <a:lnTo>
                      <a:pt x="397" y="340"/>
                    </a:lnTo>
                    <a:lnTo>
                      <a:pt x="511" y="283"/>
                    </a:lnTo>
                    <a:lnTo>
                      <a:pt x="454" y="170"/>
                    </a:lnTo>
                    <a:lnTo>
                      <a:pt x="454" y="56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49" name="Freeform 954"/>
              <p:cNvSpPr>
                <a:spLocks/>
              </p:cNvSpPr>
              <p:nvPr/>
            </p:nvSpPr>
            <p:spPr bwMode="auto">
              <a:xfrm>
                <a:off x="504825" y="504825"/>
                <a:ext cx="500717" cy="821876"/>
              </a:xfrm>
              <a:custGeom>
                <a:avLst/>
                <a:gdLst>
                  <a:gd name="T0" fmla="*/ 0 w 453"/>
                  <a:gd name="T1" fmla="*/ 454 h 737"/>
                  <a:gd name="T2" fmla="*/ 0 w 453"/>
                  <a:gd name="T3" fmla="*/ 227 h 737"/>
                  <a:gd name="T4" fmla="*/ 57 w 453"/>
                  <a:gd name="T5" fmla="*/ 170 h 737"/>
                  <a:gd name="T6" fmla="*/ 170 w 453"/>
                  <a:gd name="T7" fmla="*/ 170 h 737"/>
                  <a:gd name="T8" fmla="*/ 170 w 453"/>
                  <a:gd name="T9" fmla="*/ 0 h 737"/>
                  <a:gd name="T10" fmla="*/ 227 w 453"/>
                  <a:gd name="T11" fmla="*/ 57 h 737"/>
                  <a:gd name="T12" fmla="*/ 340 w 453"/>
                  <a:gd name="T13" fmla="*/ 57 h 737"/>
                  <a:gd name="T14" fmla="*/ 397 w 453"/>
                  <a:gd name="T15" fmla="*/ 113 h 737"/>
                  <a:gd name="T16" fmla="*/ 397 w 453"/>
                  <a:gd name="T17" fmla="*/ 283 h 737"/>
                  <a:gd name="T18" fmla="*/ 453 w 453"/>
                  <a:gd name="T19" fmla="*/ 340 h 737"/>
                  <a:gd name="T20" fmla="*/ 340 w 453"/>
                  <a:gd name="T21" fmla="*/ 340 h 737"/>
                  <a:gd name="T22" fmla="*/ 340 w 453"/>
                  <a:gd name="T23" fmla="*/ 680 h 737"/>
                  <a:gd name="T24" fmla="*/ 283 w 453"/>
                  <a:gd name="T25" fmla="*/ 737 h 737"/>
                  <a:gd name="T26" fmla="*/ 170 w 453"/>
                  <a:gd name="T27" fmla="*/ 680 h 737"/>
                  <a:gd name="T28" fmla="*/ 113 w 453"/>
                  <a:gd name="T29" fmla="*/ 624 h 737"/>
                  <a:gd name="T30" fmla="*/ 113 w 453"/>
                  <a:gd name="T31" fmla="*/ 454 h 737"/>
                  <a:gd name="T32" fmla="*/ 0 w 453"/>
                  <a:gd name="T33" fmla="*/ 454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53" h="737">
                    <a:moveTo>
                      <a:pt x="0" y="454"/>
                    </a:moveTo>
                    <a:lnTo>
                      <a:pt x="0" y="227"/>
                    </a:lnTo>
                    <a:lnTo>
                      <a:pt x="57" y="170"/>
                    </a:lnTo>
                    <a:lnTo>
                      <a:pt x="170" y="170"/>
                    </a:lnTo>
                    <a:lnTo>
                      <a:pt x="170" y="0"/>
                    </a:lnTo>
                    <a:lnTo>
                      <a:pt x="227" y="57"/>
                    </a:lnTo>
                    <a:lnTo>
                      <a:pt x="340" y="57"/>
                    </a:lnTo>
                    <a:lnTo>
                      <a:pt x="397" y="113"/>
                    </a:lnTo>
                    <a:lnTo>
                      <a:pt x="397" y="283"/>
                    </a:lnTo>
                    <a:lnTo>
                      <a:pt x="453" y="340"/>
                    </a:lnTo>
                    <a:lnTo>
                      <a:pt x="340" y="340"/>
                    </a:lnTo>
                    <a:lnTo>
                      <a:pt x="340" y="680"/>
                    </a:lnTo>
                    <a:lnTo>
                      <a:pt x="283" y="737"/>
                    </a:lnTo>
                    <a:lnTo>
                      <a:pt x="170" y="680"/>
                    </a:lnTo>
                    <a:lnTo>
                      <a:pt x="113" y="624"/>
                    </a:lnTo>
                    <a:lnTo>
                      <a:pt x="113" y="454"/>
                    </a:lnTo>
                    <a:lnTo>
                      <a:pt x="0" y="454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 dirty="0"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50" name="Freeform 956"/>
              <p:cNvSpPr>
                <a:spLocks/>
              </p:cNvSpPr>
              <p:nvPr/>
            </p:nvSpPr>
            <p:spPr bwMode="auto">
              <a:xfrm>
                <a:off x="314325" y="0"/>
                <a:ext cx="375814" cy="380271"/>
              </a:xfrm>
              <a:custGeom>
                <a:avLst/>
                <a:gdLst>
                  <a:gd name="T0" fmla="*/ 283 w 340"/>
                  <a:gd name="T1" fmla="*/ 0 h 341"/>
                  <a:gd name="T2" fmla="*/ 0 w 340"/>
                  <a:gd name="T3" fmla="*/ 0 h 341"/>
                  <a:gd name="T4" fmla="*/ 0 w 340"/>
                  <a:gd name="T5" fmla="*/ 170 h 341"/>
                  <a:gd name="T6" fmla="*/ 56 w 340"/>
                  <a:gd name="T7" fmla="*/ 227 h 341"/>
                  <a:gd name="T8" fmla="*/ 113 w 340"/>
                  <a:gd name="T9" fmla="*/ 227 h 341"/>
                  <a:gd name="T10" fmla="*/ 113 w 340"/>
                  <a:gd name="T11" fmla="*/ 284 h 341"/>
                  <a:gd name="T12" fmla="*/ 170 w 340"/>
                  <a:gd name="T13" fmla="*/ 341 h 341"/>
                  <a:gd name="T14" fmla="*/ 227 w 340"/>
                  <a:gd name="T15" fmla="*/ 284 h 341"/>
                  <a:gd name="T16" fmla="*/ 227 w 340"/>
                  <a:gd name="T17" fmla="*/ 170 h 341"/>
                  <a:gd name="T18" fmla="*/ 340 w 340"/>
                  <a:gd name="T19" fmla="*/ 57 h 341"/>
                  <a:gd name="T20" fmla="*/ 283 w 340"/>
                  <a:gd name="T21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40" h="341">
                    <a:moveTo>
                      <a:pt x="283" y="0"/>
                    </a:moveTo>
                    <a:lnTo>
                      <a:pt x="0" y="0"/>
                    </a:lnTo>
                    <a:lnTo>
                      <a:pt x="0" y="170"/>
                    </a:lnTo>
                    <a:lnTo>
                      <a:pt x="56" y="227"/>
                    </a:lnTo>
                    <a:lnTo>
                      <a:pt x="113" y="227"/>
                    </a:lnTo>
                    <a:lnTo>
                      <a:pt x="113" y="284"/>
                    </a:lnTo>
                    <a:lnTo>
                      <a:pt x="170" y="341"/>
                    </a:lnTo>
                    <a:lnTo>
                      <a:pt x="227" y="284"/>
                    </a:lnTo>
                    <a:lnTo>
                      <a:pt x="227" y="170"/>
                    </a:lnTo>
                    <a:lnTo>
                      <a:pt x="340" y="57"/>
                    </a:lnTo>
                    <a:lnTo>
                      <a:pt x="283" y="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 dirty="0"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51" name="Freeform 955"/>
              <p:cNvSpPr>
                <a:spLocks/>
              </p:cNvSpPr>
              <p:nvPr/>
            </p:nvSpPr>
            <p:spPr bwMode="auto">
              <a:xfrm>
                <a:off x="314325" y="571500"/>
                <a:ext cx="250911" cy="505169"/>
              </a:xfrm>
              <a:custGeom>
                <a:avLst/>
                <a:gdLst>
                  <a:gd name="T0" fmla="*/ 227 w 227"/>
                  <a:gd name="T1" fmla="*/ 113 h 453"/>
                  <a:gd name="T2" fmla="*/ 170 w 227"/>
                  <a:gd name="T3" fmla="*/ 0 h 453"/>
                  <a:gd name="T4" fmla="*/ 113 w 227"/>
                  <a:gd name="T5" fmla="*/ 56 h 453"/>
                  <a:gd name="T6" fmla="*/ 56 w 227"/>
                  <a:gd name="T7" fmla="*/ 113 h 453"/>
                  <a:gd name="T8" fmla="*/ 0 w 227"/>
                  <a:gd name="T9" fmla="*/ 113 h 453"/>
                  <a:gd name="T10" fmla="*/ 0 w 227"/>
                  <a:gd name="T11" fmla="*/ 170 h 453"/>
                  <a:gd name="T12" fmla="*/ 56 w 227"/>
                  <a:gd name="T13" fmla="*/ 226 h 453"/>
                  <a:gd name="T14" fmla="*/ 0 w 227"/>
                  <a:gd name="T15" fmla="*/ 283 h 453"/>
                  <a:gd name="T16" fmla="*/ 0 w 227"/>
                  <a:gd name="T17" fmla="*/ 397 h 453"/>
                  <a:gd name="T18" fmla="*/ 56 w 227"/>
                  <a:gd name="T19" fmla="*/ 453 h 453"/>
                  <a:gd name="T20" fmla="*/ 170 w 227"/>
                  <a:gd name="T21" fmla="*/ 397 h 453"/>
                  <a:gd name="T22" fmla="*/ 170 w 227"/>
                  <a:gd name="T23" fmla="*/ 170 h 453"/>
                  <a:gd name="T24" fmla="*/ 227 w 227"/>
                  <a:gd name="T25" fmla="*/ 113 h 4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27" h="453">
                    <a:moveTo>
                      <a:pt x="227" y="113"/>
                    </a:moveTo>
                    <a:lnTo>
                      <a:pt x="170" y="0"/>
                    </a:lnTo>
                    <a:lnTo>
                      <a:pt x="113" y="56"/>
                    </a:lnTo>
                    <a:lnTo>
                      <a:pt x="56" y="113"/>
                    </a:lnTo>
                    <a:lnTo>
                      <a:pt x="0" y="113"/>
                    </a:lnTo>
                    <a:lnTo>
                      <a:pt x="0" y="170"/>
                    </a:lnTo>
                    <a:lnTo>
                      <a:pt x="56" y="226"/>
                    </a:lnTo>
                    <a:lnTo>
                      <a:pt x="0" y="283"/>
                    </a:lnTo>
                    <a:lnTo>
                      <a:pt x="0" y="397"/>
                    </a:lnTo>
                    <a:lnTo>
                      <a:pt x="56" y="453"/>
                    </a:lnTo>
                    <a:lnTo>
                      <a:pt x="170" y="397"/>
                    </a:lnTo>
                    <a:lnTo>
                      <a:pt x="170" y="170"/>
                    </a:lnTo>
                    <a:lnTo>
                      <a:pt x="227" y="113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52" name="Freeform 953"/>
              <p:cNvSpPr>
                <a:spLocks/>
              </p:cNvSpPr>
              <p:nvPr/>
            </p:nvSpPr>
            <p:spPr bwMode="auto">
              <a:xfrm>
                <a:off x="0" y="1019175"/>
                <a:ext cx="1191551" cy="1137468"/>
              </a:xfrm>
              <a:custGeom>
                <a:avLst/>
                <a:gdLst>
                  <a:gd name="T0" fmla="*/ 737 w 1078"/>
                  <a:gd name="T1" fmla="*/ 283 h 1020"/>
                  <a:gd name="T2" fmla="*/ 624 w 1078"/>
                  <a:gd name="T3" fmla="*/ 226 h 1020"/>
                  <a:gd name="T4" fmla="*/ 567 w 1078"/>
                  <a:gd name="T5" fmla="*/ 170 h 1020"/>
                  <a:gd name="T6" fmla="*/ 567 w 1078"/>
                  <a:gd name="T7" fmla="*/ 0 h 1020"/>
                  <a:gd name="T8" fmla="*/ 454 w 1078"/>
                  <a:gd name="T9" fmla="*/ 0 h 1020"/>
                  <a:gd name="T10" fmla="*/ 340 w 1078"/>
                  <a:gd name="T11" fmla="*/ 56 h 1020"/>
                  <a:gd name="T12" fmla="*/ 340 w 1078"/>
                  <a:gd name="T13" fmla="*/ 113 h 1020"/>
                  <a:gd name="T14" fmla="*/ 227 w 1078"/>
                  <a:gd name="T15" fmla="*/ 283 h 1020"/>
                  <a:gd name="T16" fmla="*/ 227 w 1078"/>
                  <a:gd name="T17" fmla="*/ 680 h 1020"/>
                  <a:gd name="T18" fmla="*/ 0 w 1078"/>
                  <a:gd name="T19" fmla="*/ 793 h 1020"/>
                  <a:gd name="T20" fmla="*/ 0 w 1078"/>
                  <a:gd name="T21" fmla="*/ 850 h 1020"/>
                  <a:gd name="T22" fmla="*/ 114 w 1078"/>
                  <a:gd name="T23" fmla="*/ 963 h 1020"/>
                  <a:gd name="T24" fmla="*/ 170 w 1078"/>
                  <a:gd name="T25" fmla="*/ 1020 h 1020"/>
                  <a:gd name="T26" fmla="*/ 340 w 1078"/>
                  <a:gd name="T27" fmla="*/ 907 h 1020"/>
                  <a:gd name="T28" fmla="*/ 511 w 1078"/>
                  <a:gd name="T29" fmla="*/ 793 h 1020"/>
                  <a:gd name="T30" fmla="*/ 624 w 1078"/>
                  <a:gd name="T31" fmla="*/ 737 h 1020"/>
                  <a:gd name="T32" fmla="*/ 794 w 1078"/>
                  <a:gd name="T33" fmla="*/ 737 h 1020"/>
                  <a:gd name="T34" fmla="*/ 851 w 1078"/>
                  <a:gd name="T35" fmla="*/ 680 h 1020"/>
                  <a:gd name="T36" fmla="*/ 964 w 1078"/>
                  <a:gd name="T37" fmla="*/ 737 h 1020"/>
                  <a:gd name="T38" fmla="*/ 1078 w 1078"/>
                  <a:gd name="T39" fmla="*/ 623 h 1020"/>
                  <a:gd name="T40" fmla="*/ 1021 w 1078"/>
                  <a:gd name="T41" fmla="*/ 510 h 1020"/>
                  <a:gd name="T42" fmla="*/ 907 w 1078"/>
                  <a:gd name="T43" fmla="*/ 453 h 1020"/>
                  <a:gd name="T44" fmla="*/ 737 w 1078"/>
                  <a:gd name="T45" fmla="*/ 283 h 10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078" h="1020">
                    <a:moveTo>
                      <a:pt x="737" y="283"/>
                    </a:moveTo>
                    <a:lnTo>
                      <a:pt x="624" y="226"/>
                    </a:lnTo>
                    <a:lnTo>
                      <a:pt x="567" y="170"/>
                    </a:lnTo>
                    <a:lnTo>
                      <a:pt x="567" y="0"/>
                    </a:lnTo>
                    <a:lnTo>
                      <a:pt x="454" y="0"/>
                    </a:lnTo>
                    <a:lnTo>
                      <a:pt x="340" y="56"/>
                    </a:lnTo>
                    <a:lnTo>
                      <a:pt x="340" y="113"/>
                    </a:lnTo>
                    <a:lnTo>
                      <a:pt x="227" y="283"/>
                    </a:lnTo>
                    <a:lnTo>
                      <a:pt x="227" y="680"/>
                    </a:lnTo>
                    <a:lnTo>
                      <a:pt x="0" y="793"/>
                    </a:lnTo>
                    <a:lnTo>
                      <a:pt x="0" y="850"/>
                    </a:lnTo>
                    <a:lnTo>
                      <a:pt x="114" y="963"/>
                    </a:lnTo>
                    <a:lnTo>
                      <a:pt x="170" y="1020"/>
                    </a:lnTo>
                    <a:lnTo>
                      <a:pt x="340" y="907"/>
                    </a:lnTo>
                    <a:lnTo>
                      <a:pt x="511" y="793"/>
                    </a:lnTo>
                    <a:lnTo>
                      <a:pt x="624" y="737"/>
                    </a:lnTo>
                    <a:lnTo>
                      <a:pt x="794" y="737"/>
                    </a:lnTo>
                    <a:lnTo>
                      <a:pt x="851" y="680"/>
                    </a:lnTo>
                    <a:lnTo>
                      <a:pt x="964" y="737"/>
                    </a:lnTo>
                    <a:lnTo>
                      <a:pt x="1078" y="623"/>
                    </a:lnTo>
                    <a:lnTo>
                      <a:pt x="1021" y="510"/>
                    </a:lnTo>
                    <a:lnTo>
                      <a:pt x="907" y="453"/>
                    </a:lnTo>
                    <a:lnTo>
                      <a:pt x="737" y="283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53" name="Freeform 949"/>
              <p:cNvSpPr>
                <a:spLocks/>
              </p:cNvSpPr>
              <p:nvPr/>
            </p:nvSpPr>
            <p:spPr bwMode="auto">
              <a:xfrm>
                <a:off x="561975" y="66675"/>
                <a:ext cx="626725" cy="568734"/>
              </a:xfrm>
              <a:custGeom>
                <a:avLst/>
                <a:gdLst>
                  <a:gd name="T0" fmla="*/ 113 w 567"/>
                  <a:gd name="T1" fmla="*/ 0 h 510"/>
                  <a:gd name="T2" fmla="*/ 0 w 567"/>
                  <a:gd name="T3" fmla="*/ 113 h 510"/>
                  <a:gd name="T4" fmla="*/ 0 w 567"/>
                  <a:gd name="T5" fmla="*/ 227 h 510"/>
                  <a:gd name="T6" fmla="*/ 56 w 567"/>
                  <a:gd name="T7" fmla="*/ 340 h 510"/>
                  <a:gd name="T8" fmla="*/ 170 w 567"/>
                  <a:gd name="T9" fmla="*/ 454 h 510"/>
                  <a:gd name="T10" fmla="*/ 283 w 567"/>
                  <a:gd name="T11" fmla="*/ 454 h 510"/>
                  <a:gd name="T12" fmla="*/ 340 w 567"/>
                  <a:gd name="T13" fmla="*/ 510 h 510"/>
                  <a:gd name="T14" fmla="*/ 567 w 567"/>
                  <a:gd name="T15" fmla="*/ 340 h 510"/>
                  <a:gd name="T16" fmla="*/ 510 w 567"/>
                  <a:gd name="T17" fmla="*/ 340 h 510"/>
                  <a:gd name="T18" fmla="*/ 396 w 567"/>
                  <a:gd name="T19" fmla="*/ 227 h 510"/>
                  <a:gd name="T20" fmla="*/ 340 w 567"/>
                  <a:gd name="T21" fmla="*/ 284 h 510"/>
                  <a:gd name="T22" fmla="*/ 340 w 567"/>
                  <a:gd name="T23" fmla="*/ 170 h 510"/>
                  <a:gd name="T24" fmla="*/ 226 w 567"/>
                  <a:gd name="T25" fmla="*/ 170 h 510"/>
                  <a:gd name="T26" fmla="*/ 170 w 567"/>
                  <a:gd name="T27" fmla="*/ 284 h 510"/>
                  <a:gd name="T28" fmla="*/ 170 w 567"/>
                  <a:gd name="T29" fmla="*/ 170 h 510"/>
                  <a:gd name="T30" fmla="*/ 113 w 567"/>
                  <a:gd name="T31" fmla="*/ 113 h 510"/>
                  <a:gd name="T32" fmla="*/ 113 w 567"/>
                  <a:gd name="T33" fmla="*/ 0 h 5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67" h="510">
                    <a:moveTo>
                      <a:pt x="113" y="0"/>
                    </a:moveTo>
                    <a:lnTo>
                      <a:pt x="0" y="113"/>
                    </a:lnTo>
                    <a:lnTo>
                      <a:pt x="0" y="227"/>
                    </a:lnTo>
                    <a:lnTo>
                      <a:pt x="56" y="340"/>
                    </a:lnTo>
                    <a:lnTo>
                      <a:pt x="170" y="454"/>
                    </a:lnTo>
                    <a:lnTo>
                      <a:pt x="283" y="454"/>
                    </a:lnTo>
                    <a:lnTo>
                      <a:pt x="340" y="510"/>
                    </a:lnTo>
                    <a:lnTo>
                      <a:pt x="567" y="340"/>
                    </a:lnTo>
                    <a:lnTo>
                      <a:pt x="510" y="340"/>
                    </a:lnTo>
                    <a:lnTo>
                      <a:pt x="396" y="227"/>
                    </a:lnTo>
                    <a:lnTo>
                      <a:pt x="340" y="284"/>
                    </a:lnTo>
                    <a:lnTo>
                      <a:pt x="340" y="170"/>
                    </a:lnTo>
                    <a:lnTo>
                      <a:pt x="226" y="170"/>
                    </a:lnTo>
                    <a:lnTo>
                      <a:pt x="170" y="284"/>
                    </a:lnTo>
                    <a:lnTo>
                      <a:pt x="170" y="170"/>
                    </a:lnTo>
                    <a:lnTo>
                      <a:pt x="113" y="113"/>
                    </a:lnTo>
                    <a:lnTo>
                      <a:pt x="113" y="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30" name="グループ化 29"/>
            <p:cNvGrpSpPr/>
            <p:nvPr/>
          </p:nvGrpSpPr>
          <p:grpSpPr>
            <a:xfrm>
              <a:off x="0" y="4171950"/>
              <a:ext cx="2942378" cy="2340384"/>
              <a:chOff x="0" y="0"/>
              <a:chExt cx="2942378" cy="2340384"/>
            </a:xfrm>
            <a:solidFill>
              <a:srgbClr val="FFFF00"/>
            </a:solidFill>
          </p:grpSpPr>
          <p:sp>
            <p:nvSpPr>
              <p:cNvPr id="31" name="Freeform 916"/>
              <p:cNvSpPr>
                <a:spLocks/>
              </p:cNvSpPr>
              <p:nvPr/>
            </p:nvSpPr>
            <p:spPr bwMode="auto">
              <a:xfrm>
                <a:off x="1695450" y="1143000"/>
                <a:ext cx="312810" cy="506285"/>
              </a:xfrm>
              <a:custGeom>
                <a:avLst/>
                <a:gdLst>
                  <a:gd name="T0" fmla="*/ 113 w 283"/>
                  <a:gd name="T1" fmla="*/ 0 h 454"/>
                  <a:gd name="T2" fmla="*/ 227 w 283"/>
                  <a:gd name="T3" fmla="*/ 57 h 454"/>
                  <a:gd name="T4" fmla="*/ 283 w 283"/>
                  <a:gd name="T5" fmla="*/ 227 h 454"/>
                  <a:gd name="T6" fmla="*/ 283 w 283"/>
                  <a:gd name="T7" fmla="*/ 340 h 454"/>
                  <a:gd name="T8" fmla="*/ 283 w 283"/>
                  <a:gd name="T9" fmla="*/ 454 h 454"/>
                  <a:gd name="T10" fmla="*/ 227 w 283"/>
                  <a:gd name="T11" fmla="*/ 397 h 454"/>
                  <a:gd name="T12" fmla="*/ 113 w 283"/>
                  <a:gd name="T13" fmla="*/ 340 h 454"/>
                  <a:gd name="T14" fmla="*/ 113 w 283"/>
                  <a:gd name="T15" fmla="*/ 284 h 454"/>
                  <a:gd name="T16" fmla="*/ 57 w 283"/>
                  <a:gd name="T17" fmla="*/ 227 h 454"/>
                  <a:gd name="T18" fmla="*/ 0 w 283"/>
                  <a:gd name="T19" fmla="*/ 170 h 454"/>
                  <a:gd name="T20" fmla="*/ 0 w 283"/>
                  <a:gd name="T21" fmla="*/ 57 h 454"/>
                  <a:gd name="T22" fmla="*/ 113 w 283"/>
                  <a:gd name="T23" fmla="*/ 57 h 454"/>
                  <a:gd name="T24" fmla="*/ 113 w 283"/>
                  <a:gd name="T25" fmla="*/ 0 h 4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83" h="454">
                    <a:moveTo>
                      <a:pt x="113" y="0"/>
                    </a:moveTo>
                    <a:lnTo>
                      <a:pt x="227" y="57"/>
                    </a:lnTo>
                    <a:lnTo>
                      <a:pt x="283" y="227"/>
                    </a:lnTo>
                    <a:lnTo>
                      <a:pt x="283" y="340"/>
                    </a:lnTo>
                    <a:lnTo>
                      <a:pt x="283" y="454"/>
                    </a:lnTo>
                    <a:lnTo>
                      <a:pt x="227" y="397"/>
                    </a:lnTo>
                    <a:lnTo>
                      <a:pt x="113" y="340"/>
                    </a:lnTo>
                    <a:lnTo>
                      <a:pt x="113" y="284"/>
                    </a:lnTo>
                    <a:lnTo>
                      <a:pt x="57" y="227"/>
                    </a:lnTo>
                    <a:lnTo>
                      <a:pt x="0" y="170"/>
                    </a:lnTo>
                    <a:lnTo>
                      <a:pt x="0" y="57"/>
                    </a:lnTo>
                    <a:lnTo>
                      <a:pt x="113" y="57"/>
                    </a:lnTo>
                    <a:lnTo>
                      <a:pt x="113" y="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32" name="Freeform 963"/>
              <p:cNvSpPr>
                <a:spLocks/>
              </p:cNvSpPr>
              <p:nvPr/>
            </p:nvSpPr>
            <p:spPr bwMode="auto">
              <a:xfrm>
                <a:off x="1752600" y="447675"/>
                <a:ext cx="814632" cy="1264596"/>
              </a:xfrm>
              <a:custGeom>
                <a:avLst/>
                <a:gdLst>
                  <a:gd name="T0" fmla="*/ 567 w 737"/>
                  <a:gd name="T1" fmla="*/ 1134 h 1134"/>
                  <a:gd name="T2" fmla="*/ 680 w 737"/>
                  <a:gd name="T3" fmla="*/ 1134 h 1134"/>
                  <a:gd name="T4" fmla="*/ 680 w 737"/>
                  <a:gd name="T5" fmla="*/ 964 h 1134"/>
                  <a:gd name="T6" fmla="*/ 737 w 737"/>
                  <a:gd name="T7" fmla="*/ 908 h 1134"/>
                  <a:gd name="T8" fmla="*/ 623 w 737"/>
                  <a:gd name="T9" fmla="*/ 794 h 1134"/>
                  <a:gd name="T10" fmla="*/ 680 w 737"/>
                  <a:gd name="T11" fmla="*/ 681 h 1134"/>
                  <a:gd name="T12" fmla="*/ 623 w 737"/>
                  <a:gd name="T13" fmla="*/ 567 h 1134"/>
                  <a:gd name="T14" fmla="*/ 567 w 737"/>
                  <a:gd name="T15" fmla="*/ 397 h 1134"/>
                  <a:gd name="T16" fmla="*/ 567 w 737"/>
                  <a:gd name="T17" fmla="*/ 284 h 1134"/>
                  <a:gd name="T18" fmla="*/ 510 w 737"/>
                  <a:gd name="T19" fmla="*/ 227 h 1134"/>
                  <a:gd name="T20" fmla="*/ 283 w 737"/>
                  <a:gd name="T21" fmla="*/ 114 h 1134"/>
                  <a:gd name="T22" fmla="*/ 170 w 737"/>
                  <a:gd name="T23" fmla="*/ 0 h 1134"/>
                  <a:gd name="T24" fmla="*/ 170 w 737"/>
                  <a:gd name="T25" fmla="*/ 114 h 1134"/>
                  <a:gd name="T26" fmla="*/ 170 w 737"/>
                  <a:gd name="T27" fmla="*/ 171 h 1134"/>
                  <a:gd name="T28" fmla="*/ 113 w 737"/>
                  <a:gd name="T29" fmla="*/ 171 h 1134"/>
                  <a:gd name="T30" fmla="*/ 0 w 737"/>
                  <a:gd name="T31" fmla="*/ 171 h 1134"/>
                  <a:gd name="T32" fmla="*/ 56 w 737"/>
                  <a:gd name="T33" fmla="*/ 284 h 1134"/>
                  <a:gd name="T34" fmla="*/ 226 w 737"/>
                  <a:gd name="T35" fmla="*/ 397 h 1134"/>
                  <a:gd name="T36" fmla="*/ 226 w 737"/>
                  <a:gd name="T37" fmla="*/ 511 h 1134"/>
                  <a:gd name="T38" fmla="*/ 283 w 737"/>
                  <a:gd name="T39" fmla="*/ 624 h 1134"/>
                  <a:gd name="T40" fmla="*/ 397 w 737"/>
                  <a:gd name="T41" fmla="*/ 624 h 1134"/>
                  <a:gd name="T42" fmla="*/ 340 w 737"/>
                  <a:gd name="T43" fmla="*/ 738 h 1134"/>
                  <a:gd name="T44" fmla="*/ 510 w 737"/>
                  <a:gd name="T45" fmla="*/ 908 h 1134"/>
                  <a:gd name="T46" fmla="*/ 567 w 737"/>
                  <a:gd name="T47" fmla="*/ 1134 h 1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37" h="1134">
                    <a:moveTo>
                      <a:pt x="567" y="1134"/>
                    </a:moveTo>
                    <a:lnTo>
                      <a:pt x="680" y="1134"/>
                    </a:lnTo>
                    <a:lnTo>
                      <a:pt x="680" y="964"/>
                    </a:lnTo>
                    <a:lnTo>
                      <a:pt x="737" y="908"/>
                    </a:lnTo>
                    <a:lnTo>
                      <a:pt x="623" y="794"/>
                    </a:lnTo>
                    <a:lnTo>
                      <a:pt x="680" y="681"/>
                    </a:lnTo>
                    <a:lnTo>
                      <a:pt x="623" y="567"/>
                    </a:lnTo>
                    <a:lnTo>
                      <a:pt x="567" y="397"/>
                    </a:lnTo>
                    <a:lnTo>
                      <a:pt x="567" y="284"/>
                    </a:lnTo>
                    <a:lnTo>
                      <a:pt x="510" y="227"/>
                    </a:lnTo>
                    <a:lnTo>
                      <a:pt x="283" y="114"/>
                    </a:lnTo>
                    <a:lnTo>
                      <a:pt x="170" y="0"/>
                    </a:lnTo>
                    <a:lnTo>
                      <a:pt x="170" y="114"/>
                    </a:lnTo>
                    <a:lnTo>
                      <a:pt x="170" y="171"/>
                    </a:lnTo>
                    <a:lnTo>
                      <a:pt x="113" y="171"/>
                    </a:lnTo>
                    <a:lnTo>
                      <a:pt x="0" y="171"/>
                    </a:lnTo>
                    <a:lnTo>
                      <a:pt x="56" y="284"/>
                    </a:lnTo>
                    <a:lnTo>
                      <a:pt x="226" y="397"/>
                    </a:lnTo>
                    <a:lnTo>
                      <a:pt x="226" y="511"/>
                    </a:lnTo>
                    <a:lnTo>
                      <a:pt x="283" y="624"/>
                    </a:lnTo>
                    <a:lnTo>
                      <a:pt x="397" y="624"/>
                    </a:lnTo>
                    <a:lnTo>
                      <a:pt x="340" y="738"/>
                    </a:lnTo>
                    <a:lnTo>
                      <a:pt x="510" y="908"/>
                    </a:lnTo>
                    <a:lnTo>
                      <a:pt x="567" y="1134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33" name="Freeform 965"/>
              <p:cNvSpPr>
                <a:spLocks/>
              </p:cNvSpPr>
              <p:nvPr/>
            </p:nvSpPr>
            <p:spPr bwMode="auto">
              <a:xfrm>
                <a:off x="2190750" y="314325"/>
                <a:ext cx="751628" cy="1390610"/>
              </a:xfrm>
              <a:custGeom>
                <a:avLst/>
                <a:gdLst>
                  <a:gd name="T0" fmla="*/ 283 w 680"/>
                  <a:gd name="T1" fmla="*/ 1247 h 1247"/>
                  <a:gd name="T2" fmla="*/ 397 w 680"/>
                  <a:gd name="T3" fmla="*/ 1191 h 1247"/>
                  <a:gd name="T4" fmla="*/ 453 w 680"/>
                  <a:gd name="T5" fmla="*/ 1134 h 1247"/>
                  <a:gd name="T6" fmla="*/ 453 w 680"/>
                  <a:gd name="T7" fmla="*/ 1077 h 1247"/>
                  <a:gd name="T8" fmla="*/ 680 w 680"/>
                  <a:gd name="T9" fmla="*/ 964 h 1247"/>
                  <a:gd name="T10" fmla="*/ 680 w 680"/>
                  <a:gd name="T11" fmla="*/ 624 h 1247"/>
                  <a:gd name="T12" fmla="*/ 510 w 680"/>
                  <a:gd name="T13" fmla="*/ 567 h 1247"/>
                  <a:gd name="T14" fmla="*/ 510 w 680"/>
                  <a:gd name="T15" fmla="*/ 454 h 1247"/>
                  <a:gd name="T16" fmla="*/ 397 w 680"/>
                  <a:gd name="T17" fmla="*/ 340 h 1247"/>
                  <a:gd name="T18" fmla="*/ 340 w 680"/>
                  <a:gd name="T19" fmla="*/ 227 h 1247"/>
                  <a:gd name="T20" fmla="*/ 340 w 680"/>
                  <a:gd name="T21" fmla="*/ 113 h 1247"/>
                  <a:gd name="T22" fmla="*/ 283 w 680"/>
                  <a:gd name="T23" fmla="*/ 0 h 1247"/>
                  <a:gd name="T24" fmla="*/ 226 w 680"/>
                  <a:gd name="T25" fmla="*/ 0 h 1247"/>
                  <a:gd name="T26" fmla="*/ 113 w 680"/>
                  <a:gd name="T27" fmla="*/ 57 h 1247"/>
                  <a:gd name="T28" fmla="*/ 56 w 680"/>
                  <a:gd name="T29" fmla="*/ 113 h 1247"/>
                  <a:gd name="T30" fmla="*/ 113 w 680"/>
                  <a:gd name="T31" fmla="*/ 170 h 1247"/>
                  <a:gd name="T32" fmla="*/ 56 w 680"/>
                  <a:gd name="T33" fmla="*/ 227 h 1247"/>
                  <a:gd name="T34" fmla="*/ 0 w 680"/>
                  <a:gd name="T35" fmla="*/ 284 h 1247"/>
                  <a:gd name="T36" fmla="*/ 113 w 680"/>
                  <a:gd name="T37" fmla="*/ 340 h 1247"/>
                  <a:gd name="T38" fmla="*/ 170 w 680"/>
                  <a:gd name="T39" fmla="*/ 397 h 1247"/>
                  <a:gd name="T40" fmla="*/ 170 w 680"/>
                  <a:gd name="T41" fmla="*/ 510 h 1247"/>
                  <a:gd name="T42" fmla="*/ 227 w 680"/>
                  <a:gd name="T43" fmla="*/ 683 h 1247"/>
                  <a:gd name="T44" fmla="*/ 283 w 680"/>
                  <a:gd name="T45" fmla="*/ 794 h 1247"/>
                  <a:gd name="T46" fmla="*/ 226 w 680"/>
                  <a:gd name="T47" fmla="*/ 907 h 1247"/>
                  <a:gd name="T48" fmla="*/ 340 w 680"/>
                  <a:gd name="T49" fmla="*/ 1021 h 1247"/>
                  <a:gd name="T50" fmla="*/ 283 w 680"/>
                  <a:gd name="T51" fmla="*/ 1077 h 1247"/>
                  <a:gd name="T52" fmla="*/ 283 w 680"/>
                  <a:gd name="T53" fmla="*/ 1247 h 12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680" h="1247">
                    <a:moveTo>
                      <a:pt x="283" y="1247"/>
                    </a:moveTo>
                    <a:lnTo>
                      <a:pt x="397" y="1191"/>
                    </a:lnTo>
                    <a:lnTo>
                      <a:pt x="453" y="1134"/>
                    </a:lnTo>
                    <a:lnTo>
                      <a:pt x="453" y="1077"/>
                    </a:lnTo>
                    <a:lnTo>
                      <a:pt x="680" y="964"/>
                    </a:lnTo>
                    <a:lnTo>
                      <a:pt x="680" y="624"/>
                    </a:lnTo>
                    <a:lnTo>
                      <a:pt x="510" y="567"/>
                    </a:lnTo>
                    <a:lnTo>
                      <a:pt x="510" y="454"/>
                    </a:lnTo>
                    <a:lnTo>
                      <a:pt x="397" y="340"/>
                    </a:lnTo>
                    <a:lnTo>
                      <a:pt x="340" y="227"/>
                    </a:lnTo>
                    <a:lnTo>
                      <a:pt x="340" y="113"/>
                    </a:lnTo>
                    <a:lnTo>
                      <a:pt x="283" y="0"/>
                    </a:lnTo>
                    <a:lnTo>
                      <a:pt x="226" y="0"/>
                    </a:lnTo>
                    <a:lnTo>
                      <a:pt x="113" y="57"/>
                    </a:lnTo>
                    <a:lnTo>
                      <a:pt x="56" y="113"/>
                    </a:lnTo>
                    <a:lnTo>
                      <a:pt x="113" y="170"/>
                    </a:lnTo>
                    <a:lnTo>
                      <a:pt x="56" y="227"/>
                    </a:lnTo>
                    <a:lnTo>
                      <a:pt x="0" y="284"/>
                    </a:lnTo>
                    <a:lnTo>
                      <a:pt x="113" y="340"/>
                    </a:lnTo>
                    <a:lnTo>
                      <a:pt x="170" y="397"/>
                    </a:lnTo>
                    <a:lnTo>
                      <a:pt x="170" y="510"/>
                    </a:lnTo>
                    <a:lnTo>
                      <a:pt x="227" y="683"/>
                    </a:lnTo>
                    <a:lnTo>
                      <a:pt x="283" y="794"/>
                    </a:lnTo>
                    <a:lnTo>
                      <a:pt x="226" y="907"/>
                    </a:lnTo>
                    <a:lnTo>
                      <a:pt x="340" y="1021"/>
                    </a:lnTo>
                    <a:lnTo>
                      <a:pt x="283" y="1077"/>
                    </a:lnTo>
                    <a:lnTo>
                      <a:pt x="283" y="1247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34" name="Freeform 966"/>
              <p:cNvSpPr>
                <a:spLocks/>
              </p:cNvSpPr>
              <p:nvPr/>
            </p:nvSpPr>
            <p:spPr bwMode="auto">
              <a:xfrm>
                <a:off x="1876425" y="190500"/>
                <a:ext cx="563721" cy="379156"/>
              </a:xfrm>
              <a:custGeom>
                <a:avLst/>
                <a:gdLst>
                  <a:gd name="T0" fmla="*/ 113 w 510"/>
                  <a:gd name="T1" fmla="*/ 0 h 340"/>
                  <a:gd name="T2" fmla="*/ 0 w 510"/>
                  <a:gd name="T3" fmla="*/ 113 h 340"/>
                  <a:gd name="T4" fmla="*/ 113 w 510"/>
                  <a:gd name="T5" fmla="*/ 170 h 340"/>
                  <a:gd name="T6" fmla="*/ 57 w 510"/>
                  <a:gd name="T7" fmla="*/ 170 h 340"/>
                  <a:gd name="T8" fmla="*/ 340 w 510"/>
                  <a:gd name="T9" fmla="*/ 340 h 340"/>
                  <a:gd name="T10" fmla="*/ 397 w 510"/>
                  <a:gd name="T11" fmla="*/ 283 h 340"/>
                  <a:gd name="T12" fmla="*/ 340 w 510"/>
                  <a:gd name="T13" fmla="*/ 226 h 340"/>
                  <a:gd name="T14" fmla="*/ 397 w 510"/>
                  <a:gd name="T15" fmla="*/ 170 h 340"/>
                  <a:gd name="T16" fmla="*/ 510 w 510"/>
                  <a:gd name="T17" fmla="*/ 113 h 340"/>
                  <a:gd name="T18" fmla="*/ 284 w 510"/>
                  <a:gd name="T19" fmla="*/ 56 h 340"/>
                  <a:gd name="T20" fmla="*/ 284 w 510"/>
                  <a:gd name="T21" fmla="*/ 113 h 340"/>
                  <a:gd name="T22" fmla="*/ 113 w 510"/>
                  <a:gd name="T23" fmla="*/ 113 h 340"/>
                  <a:gd name="T24" fmla="*/ 113 w 510"/>
                  <a:gd name="T25" fmla="*/ 0 h 3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10" h="340">
                    <a:moveTo>
                      <a:pt x="113" y="0"/>
                    </a:moveTo>
                    <a:lnTo>
                      <a:pt x="0" y="113"/>
                    </a:lnTo>
                    <a:lnTo>
                      <a:pt x="113" y="170"/>
                    </a:lnTo>
                    <a:lnTo>
                      <a:pt x="57" y="170"/>
                    </a:lnTo>
                    <a:lnTo>
                      <a:pt x="340" y="340"/>
                    </a:lnTo>
                    <a:lnTo>
                      <a:pt x="397" y="283"/>
                    </a:lnTo>
                    <a:lnTo>
                      <a:pt x="340" y="226"/>
                    </a:lnTo>
                    <a:lnTo>
                      <a:pt x="397" y="170"/>
                    </a:lnTo>
                    <a:lnTo>
                      <a:pt x="510" y="113"/>
                    </a:lnTo>
                    <a:lnTo>
                      <a:pt x="284" y="56"/>
                    </a:lnTo>
                    <a:lnTo>
                      <a:pt x="284" y="113"/>
                    </a:lnTo>
                    <a:lnTo>
                      <a:pt x="113" y="113"/>
                    </a:lnTo>
                    <a:lnTo>
                      <a:pt x="113" y="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" name="Freeform 968"/>
              <p:cNvSpPr>
                <a:spLocks/>
              </p:cNvSpPr>
              <p:nvPr/>
            </p:nvSpPr>
            <p:spPr bwMode="auto">
              <a:xfrm>
                <a:off x="2133600" y="0"/>
                <a:ext cx="375814" cy="315592"/>
              </a:xfrm>
              <a:custGeom>
                <a:avLst/>
                <a:gdLst>
                  <a:gd name="T0" fmla="*/ 57 w 340"/>
                  <a:gd name="T1" fmla="*/ 0 h 283"/>
                  <a:gd name="T2" fmla="*/ 0 w 340"/>
                  <a:gd name="T3" fmla="*/ 113 h 283"/>
                  <a:gd name="T4" fmla="*/ 57 w 340"/>
                  <a:gd name="T5" fmla="*/ 226 h 283"/>
                  <a:gd name="T6" fmla="*/ 283 w 340"/>
                  <a:gd name="T7" fmla="*/ 283 h 283"/>
                  <a:gd name="T8" fmla="*/ 340 w 340"/>
                  <a:gd name="T9" fmla="*/ 283 h 283"/>
                  <a:gd name="T10" fmla="*/ 340 w 340"/>
                  <a:gd name="T11" fmla="*/ 226 h 283"/>
                  <a:gd name="T12" fmla="*/ 283 w 340"/>
                  <a:gd name="T13" fmla="*/ 170 h 283"/>
                  <a:gd name="T14" fmla="*/ 283 w 340"/>
                  <a:gd name="T15" fmla="*/ 113 h 283"/>
                  <a:gd name="T16" fmla="*/ 170 w 340"/>
                  <a:gd name="T17" fmla="*/ 56 h 283"/>
                  <a:gd name="T18" fmla="*/ 113 w 340"/>
                  <a:gd name="T19" fmla="*/ 113 h 283"/>
                  <a:gd name="T20" fmla="*/ 113 w 340"/>
                  <a:gd name="T21" fmla="*/ 56 h 283"/>
                  <a:gd name="T22" fmla="*/ 57 w 340"/>
                  <a:gd name="T23" fmla="*/ 0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40" h="283">
                    <a:moveTo>
                      <a:pt x="57" y="0"/>
                    </a:moveTo>
                    <a:lnTo>
                      <a:pt x="0" y="113"/>
                    </a:lnTo>
                    <a:lnTo>
                      <a:pt x="57" y="226"/>
                    </a:lnTo>
                    <a:lnTo>
                      <a:pt x="283" y="283"/>
                    </a:lnTo>
                    <a:lnTo>
                      <a:pt x="340" y="283"/>
                    </a:lnTo>
                    <a:lnTo>
                      <a:pt x="340" y="226"/>
                    </a:lnTo>
                    <a:lnTo>
                      <a:pt x="283" y="170"/>
                    </a:lnTo>
                    <a:lnTo>
                      <a:pt x="283" y="113"/>
                    </a:lnTo>
                    <a:lnTo>
                      <a:pt x="170" y="56"/>
                    </a:lnTo>
                    <a:lnTo>
                      <a:pt x="113" y="113"/>
                    </a:lnTo>
                    <a:lnTo>
                      <a:pt x="113" y="56"/>
                    </a:lnTo>
                    <a:lnTo>
                      <a:pt x="57" y="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36" name="Freeform 967"/>
              <p:cNvSpPr>
                <a:spLocks/>
              </p:cNvSpPr>
              <p:nvPr/>
            </p:nvSpPr>
            <p:spPr bwMode="auto">
              <a:xfrm>
                <a:off x="2066925" y="190500"/>
                <a:ext cx="63004" cy="62449"/>
              </a:xfrm>
              <a:custGeom>
                <a:avLst/>
                <a:gdLst>
                  <a:gd name="T0" fmla="*/ 0 w 57"/>
                  <a:gd name="T1" fmla="*/ 0 h 56"/>
                  <a:gd name="T2" fmla="*/ 0 w 57"/>
                  <a:gd name="T3" fmla="*/ 56 h 56"/>
                  <a:gd name="T4" fmla="*/ 57 w 57"/>
                  <a:gd name="T5" fmla="*/ 56 h 56"/>
                  <a:gd name="T6" fmla="*/ 57 w 57"/>
                  <a:gd name="T7" fmla="*/ 0 h 56"/>
                  <a:gd name="T8" fmla="*/ 0 w 57"/>
                  <a:gd name="T9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56">
                    <a:moveTo>
                      <a:pt x="0" y="0"/>
                    </a:moveTo>
                    <a:lnTo>
                      <a:pt x="0" y="56"/>
                    </a:lnTo>
                    <a:lnTo>
                      <a:pt x="57" y="56"/>
                    </a:lnTo>
                    <a:lnTo>
                      <a:pt x="57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37" name="Freeform 964"/>
              <p:cNvSpPr>
                <a:spLocks/>
              </p:cNvSpPr>
              <p:nvPr/>
            </p:nvSpPr>
            <p:spPr bwMode="auto">
              <a:xfrm>
                <a:off x="1943100" y="381000"/>
                <a:ext cx="312810" cy="253142"/>
              </a:xfrm>
              <a:custGeom>
                <a:avLst/>
                <a:gdLst>
                  <a:gd name="T0" fmla="*/ 0 w 283"/>
                  <a:gd name="T1" fmla="*/ 56 h 227"/>
                  <a:gd name="T2" fmla="*/ 0 w 283"/>
                  <a:gd name="T3" fmla="*/ 0 h 227"/>
                  <a:gd name="T4" fmla="*/ 178 w 283"/>
                  <a:gd name="T5" fmla="*/ 110 h 227"/>
                  <a:gd name="T6" fmla="*/ 283 w 283"/>
                  <a:gd name="T7" fmla="*/ 170 h 227"/>
                  <a:gd name="T8" fmla="*/ 227 w 283"/>
                  <a:gd name="T9" fmla="*/ 227 h 227"/>
                  <a:gd name="T10" fmla="*/ 113 w 283"/>
                  <a:gd name="T11" fmla="*/ 170 h 227"/>
                  <a:gd name="T12" fmla="*/ 0 w 283"/>
                  <a:gd name="T13" fmla="*/ 56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3" h="227">
                    <a:moveTo>
                      <a:pt x="0" y="56"/>
                    </a:moveTo>
                    <a:lnTo>
                      <a:pt x="0" y="0"/>
                    </a:lnTo>
                    <a:lnTo>
                      <a:pt x="178" y="110"/>
                    </a:lnTo>
                    <a:lnTo>
                      <a:pt x="283" y="170"/>
                    </a:lnTo>
                    <a:lnTo>
                      <a:pt x="227" y="227"/>
                    </a:lnTo>
                    <a:lnTo>
                      <a:pt x="113" y="170"/>
                    </a:lnTo>
                    <a:lnTo>
                      <a:pt x="0" y="56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38" name="Freeform 920"/>
              <p:cNvSpPr>
                <a:spLocks/>
              </p:cNvSpPr>
              <p:nvPr/>
            </p:nvSpPr>
            <p:spPr bwMode="auto">
              <a:xfrm>
                <a:off x="0" y="1771650"/>
                <a:ext cx="814632" cy="568734"/>
              </a:xfrm>
              <a:custGeom>
                <a:avLst/>
                <a:gdLst>
                  <a:gd name="T0" fmla="*/ 624 w 737"/>
                  <a:gd name="T1" fmla="*/ 0 h 510"/>
                  <a:gd name="T2" fmla="*/ 624 w 737"/>
                  <a:gd name="T3" fmla="*/ 170 h 510"/>
                  <a:gd name="T4" fmla="*/ 680 w 737"/>
                  <a:gd name="T5" fmla="*/ 227 h 510"/>
                  <a:gd name="T6" fmla="*/ 737 w 737"/>
                  <a:gd name="T7" fmla="*/ 227 h 510"/>
                  <a:gd name="T8" fmla="*/ 737 w 737"/>
                  <a:gd name="T9" fmla="*/ 284 h 510"/>
                  <a:gd name="T10" fmla="*/ 680 w 737"/>
                  <a:gd name="T11" fmla="*/ 397 h 510"/>
                  <a:gd name="T12" fmla="*/ 624 w 737"/>
                  <a:gd name="T13" fmla="*/ 397 h 510"/>
                  <a:gd name="T14" fmla="*/ 567 w 737"/>
                  <a:gd name="T15" fmla="*/ 454 h 510"/>
                  <a:gd name="T16" fmla="*/ 454 w 737"/>
                  <a:gd name="T17" fmla="*/ 454 h 510"/>
                  <a:gd name="T18" fmla="*/ 397 w 737"/>
                  <a:gd name="T19" fmla="*/ 510 h 510"/>
                  <a:gd name="T20" fmla="*/ 397 w 737"/>
                  <a:gd name="T21" fmla="*/ 454 h 510"/>
                  <a:gd name="T22" fmla="*/ 340 w 737"/>
                  <a:gd name="T23" fmla="*/ 397 h 510"/>
                  <a:gd name="T24" fmla="*/ 340 w 737"/>
                  <a:gd name="T25" fmla="*/ 454 h 510"/>
                  <a:gd name="T26" fmla="*/ 284 w 737"/>
                  <a:gd name="T27" fmla="*/ 454 h 510"/>
                  <a:gd name="T28" fmla="*/ 284 w 737"/>
                  <a:gd name="T29" fmla="*/ 510 h 510"/>
                  <a:gd name="T30" fmla="*/ 227 w 737"/>
                  <a:gd name="T31" fmla="*/ 510 h 510"/>
                  <a:gd name="T32" fmla="*/ 170 w 737"/>
                  <a:gd name="T33" fmla="*/ 454 h 510"/>
                  <a:gd name="T34" fmla="*/ 113 w 737"/>
                  <a:gd name="T35" fmla="*/ 454 h 510"/>
                  <a:gd name="T36" fmla="*/ 57 w 737"/>
                  <a:gd name="T37" fmla="*/ 397 h 510"/>
                  <a:gd name="T38" fmla="*/ 57 w 737"/>
                  <a:gd name="T39" fmla="*/ 340 h 510"/>
                  <a:gd name="T40" fmla="*/ 57 w 737"/>
                  <a:gd name="T41" fmla="*/ 284 h 510"/>
                  <a:gd name="T42" fmla="*/ 113 w 737"/>
                  <a:gd name="T43" fmla="*/ 227 h 510"/>
                  <a:gd name="T44" fmla="*/ 57 w 737"/>
                  <a:gd name="T45" fmla="*/ 227 h 510"/>
                  <a:gd name="T46" fmla="*/ 0 w 737"/>
                  <a:gd name="T47" fmla="*/ 170 h 510"/>
                  <a:gd name="T48" fmla="*/ 57 w 737"/>
                  <a:gd name="T49" fmla="*/ 170 h 510"/>
                  <a:gd name="T50" fmla="*/ 113 w 737"/>
                  <a:gd name="T51" fmla="*/ 114 h 510"/>
                  <a:gd name="T52" fmla="*/ 284 w 737"/>
                  <a:gd name="T53" fmla="*/ 114 h 510"/>
                  <a:gd name="T54" fmla="*/ 284 w 737"/>
                  <a:gd name="T55" fmla="*/ 170 h 510"/>
                  <a:gd name="T56" fmla="*/ 397 w 737"/>
                  <a:gd name="T57" fmla="*/ 57 h 510"/>
                  <a:gd name="T58" fmla="*/ 454 w 737"/>
                  <a:gd name="T59" fmla="*/ 57 h 510"/>
                  <a:gd name="T60" fmla="*/ 567 w 737"/>
                  <a:gd name="T61" fmla="*/ 0 h 510"/>
                  <a:gd name="T62" fmla="*/ 624 w 737"/>
                  <a:gd name="T63" fmla="*/ 0 h 5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737" h="510">
                    <a:moveTo>
                      <a:pt x="624" y="0"/>
                    </a:moveTo>
                    <a:lnTo>
                      <a:pt x="624" y="170"/>
                    </a:lnTo>
                    <a:lnTo>
                      <a:pt x="680" y="227"/>
                    </a:lnTo>
                    <a:lnTo>
                      <a:pt x="737" y="227"/>
                    </a:lnTo>
                    <a:lnTo>
                      <a:pt x="737" y="284"/>
                    </a:lnTo>
                    <a:lnTo>
                      <a:pt x="680" y="397"/>
                    </a:lnTo>
                    <a:lnTo>
                      <a:pt x="624" y="397"/>
                    </a:lnTo>
                    <a:lnTo>
                      <a:pt x="567" y="454"/>
                    </a:lnTo>
                    <a:lnTo>
                      <a:pt x="454" y="454"/>
                    </a:lnTo>
                    <a:lnTo>
                      <a:pt x="397" y="510"/>
                    </a:lnTo>
                    <a:lnTo>
                      <a:pt x="397" y="454"/>
                    </a:lnTo>
                    <a:lnTo>
                      <a:pt x="340" y="397"/>
                    </a:lnTo>
                    <a:lnTo>
                      <a:pt x="340" y="454"/>
                    </a:lnTo>
                    <a:lnTo>
                      <a:pt x="284" y="454"/>
                    </a:lnTo>
                    <a:lnTo>
                      <a:pt x="284" y="510"/>
                    </a:lnTo>
                    <a:lnTo>
                      <a:pt x="227" y="510"/>
                    </a:lnTo>
                    <a:lnTo>
                      <a:pt x="170" y="454"/>
                    </a:lnTo>
                    <a:lnTo>
                      <a:pt x="113" y="454"/>
                    </a:lnTo>
                    <a:lnTo>
                      <a:pt x="57" y="397"/>
                    </a:lnTo>
                    <a:lnTo>
                      <a:pt x="57" y="340"/>
                    </a:lnTo>
                    <a:lnTo>
                      <a:pt x="57" y="284"/>
                    </a:lnTo>
                    <a:lnTo>
                      <a:pt x="113" y="227"/>
                    </a:lnTo>
                    <a:lnTo>
                      <a:pt x="57" y="227"/>
                    </a:lnTo>
                    <a:lnTo>
                      <a:pt x="0" y="170"/>
                    </a:lnTo>
                    <a:lnTo>
                      <a:pt x="57" y="170"/>
                    </a:lnTo>
                    <a:lnTo>
                      <a:pt x="113" y="114"/>
                    </a:lnTo>
                    <a:lnTo>
                      <a:pt x="284" y="114"/>
                    </a:lnTo>
                    <a:lnTo>
                      <a:pt x="284" y="170"/>
                    </a:lnTo>
                    <a:lnTo>
                      <a:pt x="397" y="57"/>
                    </a:lnTo>
                    <a:lnTo>
                      <a:pt x="454" y="57"/>
                    </a:lnTo>
                    <a:lnTo>
                      <a:pt x="567" y="0"/>
                    </a:lnTo>
                    <a:lnTo>
                      <a:pt x="624" y="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 dirty="0"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39" name="Freeform 962"/>
              <p:cNvSpPr>
                <a:spLocks/>
              </p:cNvSpPr>
              <p:nvPr/>
            </p:nvSpPr>
            <p:spPr bwMode="auto">
              <a:xfrm>
                <a:off x="1628775" y="695325"/>
                <a:ext cx="752733" cy="1075018"/>
              </a:xfrm>
              <a:custGeom>
                <a:avLst/>
                <a:gdLst>
                  <a:gd name="T0" fmla="*/ 0 w 681"/>
                  <a:gd name="T1" fmla="*/ 227 h 964"/>
                  <a:gd name="T2" fmla="*/ 57 w 681"/>
                  <a:gd name="T3" fmla="*/ 170 h 964"/>
                  <a:gd name="T4" fmla="*/ 0 w 681"/>
                  <a:gd name="T5" fmla="*/ 170 h 964"/>
                  <a:gd name="T6" fmla="*/ 57 w 681"/>
                  <a:gd name="T7" fmla="*/ 0 h 964"/>
                  <a:gd name="T8" fmla="*/ 114 w 681"/>
                  <a:gd name="T9" fmla="*/ 57 h 964"/>
                  <a:gd name="T10" fmla="*/ 114 w 681"/>
                  <a:gd name="T11" fmla="*/ 114 h 964"/>
                  <a:gd name="T12" fmla="*/ 170 w 681"/>
                  <a:gd name="T13" fmla="*/ 114 h 964"/>
                  <a:gd name="T14" fmla="*/ 170 w 681"/>
                  <a:gd name="T15" fmla="*/ 57 h 964"/>
                  <a:gd name="T16" fmla="*/ 340 w 681"/>
                  <a:gd name="T17" fmla="*/ 170 h 964"/>
                  <a:gd name="T18" fmla="*/ 340 w 681"/>
                  <a:gd name="T19" fmla="*/ 284 h 964"/>
                  <a:gd name="T20" fmla="*/ 397 w 681"/>
                  <a:gd name="T21" fmla="*/ 397 h 964"/>
                  <a:gd name="T22" fmla="*/ 511 w 681"/>
                  <a:gd name="T23" fmla="*/ 397 h 964"/>
                  <a:gd name="T24" fmla="*/ 454 w 681"/>
                  <a:gd name="T25" fmla="*/ 511 h 964"/>
                  <a:gd name="T26" fmla="*/ 511 w 681"/>
                  <a:gd name="T27" fmla="*/ 567 h 964"/>
                  <a:gd name="T28" fmla="*/ 624 w 681"/>
                  <a:gd name="T29" fmla="*/ 681 h 964"/>
                  <a:gd name="T30" fmla="*/ 681 w 681"/>
                  <a:gd name="T31" fmla="*/ 907 h 964"/>
                  <a:gd name="T32" fmla="*/ 567 w 681"/>
                  <a:gd name="T33" fmla="*/ 964 h 964"/>
                  <a:gd name="T34" fmla="*/ 511 w 681"/>
                  <a:gd name="T35" fmla="*/ 964 h 964"/>
                  <a:gd name="T36" fmla="*/ 397 w 681"/>
                  <a:gd name="T37" fmla="*/ 851 h 964"/>
                  <a:gd name="T38" fmla="*/ 340 w 681"/>
                  <a:gd name="T39" fmla="*/ 851 h 964"/>
                  <a:gd name="T40" fmla="*/ 340 w 681"/>
                  <a:gd name="T41" fmla="*/ 624 h 964"/>
                  <a:gd name="T42" fmla="*/ 284 w 681"/>
                  <a:gd name="T43" fmla="*/ 454 h 964"/>
                  <a:gd name="T44" fmla="*/ 170 w 681"/>
                  <a:gd name="T45" fmla="*/ 397 h 964"/>
                  <a:gd name="T46" fmla="*/ 0 w 681"/>
                  <a:gd name="T47" fmla="*/ 227 h 9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81" h="964">
                    <a:moveTo>
                      <a:pt x="0" y="227"/>
                    </a:moveTo>
                    <a:lnTo>
                      <a:pt x="57" y="170"/>
                    </a:lnTo>
                    <a:lnTo>
                      <a:pt x="0" y="170"/>
                    </a:lnTo>
                    <a:lnTo>
                      <a:pt x="57" y="0"/>
                    </a:lnTo>
                    <a:lnTo>
                      <a:pt x="114" y="57"/>
                    </a:lnTo>
                    <a:lnTo>
                      <a:pt x="114" y="114"/>
                    </a:lnTo>
                    <a:lnTo>
                      <a:pt x="170" y="114"/>
                    </a:lnTo>
                    <a:lnTo>
                      <a:pt x="170" y="57"/>
                    </a:lnTo>
                    <a:lnTo>
                      <a:pt x="340" y="170"/>
                    </a:lnTo>
                    <a:lnTo>
                      <a:pt x="340" y="284"/>
                    </a:lnTo>
                    <a:lnTo>
                      <a:pt x="397" y="397"/>
                    </a:lnTo>
                    <a:lnTo>
                      <a:pt x="511" y="397"/>
                    </a:lnTo>
                    <a:lnTo>
                      <a:pt x="454" y="511"/>
                    </a:lnTo>
                    <a:lnTo>
                      <a:pt x="511" y="567"/>
                    </a:lnTo>
                    <a:lnTo>
                      <a:pt x="624" y="681"/>
                    </a:lnTo>
                    <a:lnTo>
                      <a:pt x="681" y="907"/>
                    </a:lnTo>
                    <a:lnTo>
                      <a:pt x="567" y="964"/>
                    </a:lnTo>
                    <a:lnTo>
                      <a:pt x="511" y="964"/>
                    </a:lnTo>
                    <a:lnTo>
                      <a:pt x="397" y="851"/>
                    </a:lnTo>
                    <a:lnTo>
                      <a:pt x="340" y="851"/>
                    </a:lnTo>
                    <a:lnTo>
                      <a:pt x="340" y="624"/>
                    </a:lnTo>
                    <a:lnTo>
                      <a:pt x="284" y="454"/>
                    </a:lnTo>
                    <a:lnTo>
                      <a:pt x="170" y="397"/>
                    </a:lnTo>
                    <a:lnTo>
                      <a:pt x="0" y="227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40" name="Freeform 959"/>
              <p:cNvSpPr>
                <a:spLocks/>
              </p:cNvSpPr>
              <p:nvPr/>
            </p:nvSpPr>
            <p:spPr bwMode="auto">
              <a:xfrm>
                <a:off x="921797" y="819969"/>
                <a:ext cx="438817" cy="315592"/>
              </a:xfrm>
              <a:custGeom>
                <a:avLst/>
                <a:gdLst>
                  <a:gd name="T0" fmla="*/ 284 w 397"/>
                  <a:gd name="T1" fmla="*/ 0 h 283"/>
                  <a:gd name="T2" fmla="*/ 0 w 397"/>
                  <a:gd name="T3" fmla="*/ 170 h 283"/>
                  <a:gd name="T4" fmla="*/ 0 w 397"/>
                  <a:gd name="T5" fmla="*/ 226 h 283"/>
                  <a:gd name="T6" fmla="*/ 114 w 397"/>
                  <a:gd name="T7" fmla="*/ 170 h 283"/>
                  <a:gd name="T8" fmla="*/ 171 w 397"/>
                  <a:gd name="T9" fmla="*/ 170 h 283"/>
                  <a:gd name="T10" fmla="*/ 114 w 397"/>
                  <a:gd name="T11" fmla="*/ 226 h 283"/>
                  <a:gd name="T12" fmla="*/ 171 w 397"/>
                  <a:gd name="T13" fmla="*/ 283 h 283"/>
                  <a:gd name="T14" fmla="*/ 397 w 397"/>
                  <a:gd name="T15" fmla="*/ 113 h 283"/>
                  <a:gd name="T16" fmla="*/ 284 w 397"/>
                  <a:gd name="T17" fmla="*/ 0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97" h="283">
                    <a:moveTo>
                      <a:pt x="284" y="0"/>
                    </a:moveTo>
                    <a:lnTo>
                      <a:pt x="0" y="170"/>
                    </a:lnTo>
                    <a:lnTo>
                      <a:pt x="0" y="226"/>
                    </a:lnTo>
                    <a:lnTo>
                      <a:pt x="114" y="170"/>
                    </a:lnTo>
                    <a:lnTo>
                      <a:pt x="171" y="170"/>
                    </a:lnTo>
                    <a:lnTo>
                      <a:pt x="114" y="226"/>
                    </a:lnTo>
                    <a:lnTo>
                      <a:pt x="171" y="283"/>
                    </a:lnTo>
                    <a:lnTo>
                      <a:pt x="397" y="113"/>
                    </a:lnTo>
                    <a:lnTo>
                      <a:pt x="284" y="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41" name="Freeform 961"/>
              <p:cNvSpPr>
                <a:spLocks/>
              </p:cNvSpPr>
              <p:nvPr/>
            </p:nvSpPr>
            <p:spPr bwMode="auto">
              <a:xfrm>
                <a:off x="1314450" y="952500"/>
                <a:ext cx="877636" cy="885441"/>
              </a:xfrm>
              <a:custGeom>
                <a:avLst/>
                <a:gdLst>
                  <a:gd name="T0" fmla="*/ 283 w 794"/>
                  <a:gd name="T1" fmla="*/ 0 h 794"/>
                  <a:gd name="T2" fmla="*/ 397 w 794"/>
                  <a:gd name="T3" fmla="*/ 113 h 794"/>
                  <a:gd name="T4" fmla="*/ 453 w 794"/>
                  <a:gd name="T5" fmla="*/ 170 h 794"/>
                  <a:gd name="T6" fmla="*/ 453 w 794"/>
                  <a:gd name="T7" fmla="*/ 227 h 794"/>
                  <a:gd name="T8" fmla="*/ 340 w 794"/>
                  <a:gd name="T9" fmla="*/ 227 h 794"/>
                  <a:gd name="T10" fmla="*/ 340 w 794"/>
                  <a:gd name="T11" fmla="*/ 340 h 794"/>
                  <a:gd name="T12" fmla="*/ 453 w 794"/>
                  <a:gd name="T13" fmla="*/ 454 h 794"/>
                  <a:gd name="T14" fmla="*/ 453 w 794"/>
                  <a:gd name="T15" fmla="*/ 510 h 794"/>
                  <a:gd name="T16" fmla="*/ 567 w 794"/>
                  <a:gd name="T17" fmla="*/ 567 h 794"/>
                  <a:gd name="T18" fmla="*/ 623 w 794"/>
                  <a:gd name="T19" fmla="*/ 624 h 794"/>
                  <a:gd name="T20" fmla="*/ 680 w 794"/>
                  <a:gd name="T21" fmla="*/ 624 h 794"/>
                  <a:gd name="T22" fmla="*/ 737 w 794"/>
                  <a:gd name="T23" fmla="*/ 680 h 794"/>
                  <a:gd name="T24" fmla="*/ 794 w 794"/>
                  <a:gd name="T25" fmla="*/ 737 h 794"/>
                  <a:gd name="T26" fmla="*/ 680 w 794"/>
                  <a:gd name="T27" fmla="*/ 794 h 794"/>
                  <a:gd name="T28" fmla="*/ 453 w 794"/>
                  <a:gd name="T29" fmla="*/ 794 h 794"/>
                  <a:gd name="T30" fmla="*/ 340 w 794"/>
                  <a:gd name="T31" fmla="*/ 794 h 794"/>
                  <a:gd name="T32" fmla="*/ 340 w 794"/>
                  <a:gd name="T33" fmla="*/ 737 h 794"/>
                  <a:gd name="T34" fmla="*/ 283 w 794"/>
                  <a:gd name="T35" fmla="*/ 737 h 794"/>
                  <a:gd name="T36" fmla="*/ 283 w 794"/>
                  <a:gd name="T37" fmla="*/ 680 h 794"/>
                  <a:gd name="T38" fmla="*/ 227 w 794"/>
                  <a:gd name="T39" fmla="*/ 624 h 794"/>
                  <a:gd name="T40" fmla="*/ 227 w 794"/>
                  <a:gd name="T41" fmla="*/ 567 h 794"/>
                  <a:gd name="T42" fmla="*/ 170 w 794"/>
                  <a:gd name="T43" fmla="*/ 397 h 794"/>
                  <a:gd name="T44" fmla="*/ 56 w 794"/>
                  <a:gd name="T45" fmla="*/ 454 h 794"/>
                  <a:gd name="T46" fmla="*/ 113 w 794"/>
                  <a:gd name="T47" fmla="*/ 340 h 794"/>
                  <a:gd name="T48" fmla="*/ 56 w 794"/>
                  <a:gd name="T49" fmla="*/ 284 h 794"/>
                  <a:gd name="T50" fmla="*/ 0 w 794"/>
                  <a:gd name="T51" fmla="*/ 284 h 794"/>
                  <a:gd name="T52" fmla="*/ 56 w 794"/>
                  <a:gd name="T53" fmla="*/ 227 h 794"/>
                  <a:gd name="T54" fmla="*/ 56 w 794"/>
                  <a:gd name="T55" fmla="*/ 170 h 794"/>
                  <a:gd name="T56" fmla="*/ 227 w 794"/>
                  <a:gd name="T57" fmla="*/ 113 h 794"/>
                  <a:gd name="T58" fmla="*/ 227 w 794"/>
                  <a:gd name="T59" fmla="*/ 57 h 794"/>
                  <a:gd name="T60" fmla="*/ 283 w 794"/>
                  <a:gd name="T61" fmla="*/ 0 h 7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794" h="794">
                    <a:moveTo>
                      <a:pt x="283" y="0"/>
                    </a:moveTo>
                    <a:lnTo>
                      <a:pt x="397" y="113"/>
                    </a:lnTo>
                    <a:lnTo>
                      <a:pt x="453" y="170"/>
                    </a:lnTo>
                    <a:lnTo>
                      <a:pt x="453" y="227"/>
                    </a:lnTo>
                    <a:lnTo>
                      <a:pt x="340" y="227"/>
                    </a:lnTo>
                    <a:lnTo>
                      <a:pt x="340" y="340"/>
                    </a:lnTo>
                    <a:lnTo>
                      <a:pt x="453" y="454"/>
                    </a:lnTo>
                    <a:lnTo>
                      <a:pt x="453" y="510"/>
                    </a:lnTo>
                    <a:lnTo>
                      <a:pt x="567" y="567"/>
                    </a:lnTo>
                    <a:lnTo>
                      <a:pt x="623" y="624"/>
                    </a:lnTo>
                    <a:lnTo>
                      <a:pt x="680" y="624"/>
                    </a:lnTo>
                    <a:lnTo>
                      <a:pt x="737" y="680"/>
                    </a:lnTo>
                    <a:lnTo>
                      <a:pt x="794" y="737"/>
                    </a:lnTo>
                    <a:lnTo>
                      <a:pt x="680" y="794"/>
                    </a:lnTo>
                    <a:lnTo>
                      <a:pt x="453" y="794"/>
                    </a:lnTo>
                    <a:lnTo>
                      <a:pt x="340" y="794"/>
                    </a:lnTo>
                    <a:lnTo>
                      <a:pt x="340" y="737"/>
                    </a:lnTo>
                    <a:lnTo>
                      <a:pt x="283" y="737"/>
                    </a:lnTo>
                    <a:lnTo>
                      <a:pt x="283" y="680"/>
                    </a:lnTo>
                    <a:lnTo>
                      <a:pt x="227" y="624"/>
                    </a:lnTo>
                    <a:lnTo>
                      <a:pt x="227" y="567"/>
                    </a:lnTo>
                    <a:lnTo>
                      <a:pt x="170" y="397"/>
                    </a:lnTo>
                    <a:lnTo>
                      <a:pt x="56" y="454"/>
                    </a:lnTo>
                    <a:lnTo>
                      <a:pt x="113" y="340"/>
                    </a:lnTo>
                    <a:lnTo>
                      <a:pt x="56" y="284"/>
                    </a:lnTo>
                    <a:lnTo>
                      <a:pt x="0" y="284"/>
                    </a:lnTo>
                    <a:lnTo>
                      <a:pt x="56" y="227"/>
                    </a:lnTo>
                    <a:lnTo>
                      <a:pt x="56" y="170"/>
                    </a:lnTo>
                    <a:lnTo>
                      <a:pt x="227" y="113"/>
                    </a:lnTo>
                    <a:lnTo>
                      <a:pt x="227" y="57"/>
                    </a:lnTo>
                    <a:lnTo>
                      <a:pt x="283" y="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42" name="Freeform 921"/>
              <p:cNvSpPr>
                <a:spLocks/>
              </p:cNvSpPr>
              <p:nvPr/>
            </p:nvSpPr>
            <p:spPr bwMode="auto">
              <a:xfrm>
                <a:off x="685800" y="1457325"/>
                <a:ext cx="626725" cy="632298"/>
              </a:xfrm>
              <a:custGeom>
                <a:avLst/>
                <a:gdLst>
                  <a:gd name="T0" fmla="*/ 113 w 567"/>
                  <a:gd name="T1" fmla="*/ 510 h 567"/>
                  <a:gd name="T2" fmla="*/ 227 w 567"/>
                  <a:gd name="T3" fmla="*/ 567 h 567"/>
                  <a:gd name="T4" fmla="*/ 340 w 567"/>
                  <a:gd name="T5" fmla="*/ 510 h 567"/>
                  <a:gd name="T6" fmla="*/ 340 w 567"/>
                  <a:gd name="T7" fmla="*/ 453 h 567"/>
                  <a:gd name="T8" fmla="*/ 453 w 567"/>
                  <a:gd name="T9" fmla="*/ 510 h 567"/>
                  <a:gd name="T10" fmla="*/ 567 w 567"/>
                  <a:gd name="T11" fmla="*/ 453 h 567"/>
                  <a:gd name="T12" fmla="*/ 510 w 567"/>
                  <a:gd name="T13" fmla="*/ 340 h 567"/>
                  <a:gd name="T14" fmla="*/ 453 w 567"/>
                  <a:gd name="T15" fmla="*/ 226 h 567"/>
                  <a:gd name="T16" fmla="*/ 397 w 567"/>
                  <a:gd name="T17" fmla="*/ 113 h 567"/>
                  <a:gd name="T18" fmla="*/ 397 w 567"/>
                  <a:gd name="T19" fmla="*/ 56 h 567"/>
                  <a:gd name="T20" fmla="*/ 340 w 567"/>
                  <a:gd name="T21" fmla="*/ 0 h 567"/>
                  <a:gd name="T22" fmla="*/ 283 w 567"/>
                  <a:gd name="T23" fmla="*/ 113 h 567"/>
                  <a:gd name="T24" fmla="*/ 227 w 567"/>
                  <a:gd name="T25" fmla="*/ 170 h 567"/>
                  <a:gd name="T26" fmla="*/ 170 w 567"/>
                  <a:gd name="T27" fmla="*/ 226 h 567"/>
                  <a:gd name="T28" fmla="*/ 56 w 567"/>
                  <a:gd name="T29" fmla="*/ 283 h 567"/>
                  <a:gd name="T30" fmla="*/ 0 w 567"/>
                  <a:gd name="T31" fmla="*/ 283 h 567"/>
                  <a:gd name="T32" fmla="*/ 0 w 567"/>
                  <a:gd name="T33" fmla="*/ 453 h 567"/>
                  <a:gd name="T34" fmla="*/ 56 w 567"/>
                  <a:gd name="T35" fmla="*/ 510 h 567"/>
                  <a:gd name="T36" fmla="*/ 113 w 567"/>
                  <a:gd name="T37" fmla="*/ 510 h 5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67" h="567">
                    <a:moveTo>
                      <a:pt x="113" y="510"/>
                    </a:moveTo>
                    <a:lnTo>
                      <a:pt x="227" y="567"/>
                    </a:lnTo>
                    <a:lnTo>
                      <a:pt x="340" y="510"/>
                    </a:lnTo>
                    <a:lnTo>
                      <a:pt x="340" y="453"/>
                    </a:lnTo>
                    <a:lnTo>
                      <a:pt x="453" y="510"/>
                    </a:lnTo>
                    <a:lnTo>
                      <a:pt x="567" y="453"/>
                    </a:lnTo>
                    <a:lnTo>
                      <a:pt x="510" y="340"/>
                    </a:lnTo>
                    <a:lnTo>
                      <a:pt x="453" y="226"/>
                    </a:lnTo>
                    <a:lnTo>
                      <a:pt x="397" y="113"/>
                    </a:lnTo>
                    <a:lnTo>
                      <a:pt x="397" y="56"/>
                    </a:lnTo>
                    <a:lnTo>
                      <a:pt x="340" y="0"/>
                    </a:lnTo>
                    <a:lnTo>
                      <a:pt x="283" y="113"/>
                    </a:lnTo>
                    <a:lnTo>
                      <a:pt x="227" y="170"/>
                    </a:lnTo>
                    <a:lnTo>
                      <a:pt x="170" y="226"/>
                    </a:lnTo>
                    <a:lnTo>
                      <a:pt x="56" y="283"/>
                    </a:lnTo>
                    <a:lnTo>
                      <a:pt x="0" y="283"/>
                    </a:lnTo>
                    <a:lnTo>
                      <a:pt x="0" y="453"/>
                    </a:lnTo>
                    <a:lnTo>
                      <a:pt x="56" y="510"/>
                    </a:lnTo>
                    <a:lnTo>
                      <a:pt x="113" y="51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43" name="Freeform 1049"/>
              <p:cNvSpPr>
                <a:spLocks/>
              </p:cNvSpPr>
              <p:nvPr/>
            </p:nvSpPr>
            <p:spPr bwMode="auto">
              <a:xfrm>
                <a:off x="1257300" y="1266825"/>
                <a:ext cx="187907" cy="189578"/>
              </a:xfrm>
              <a:custGeom>
                <a:avLst/>
                <a:gdLst>
                  <a:gd name="T0" fmla="*/ 57 w 170"/>
                  <a:gd name="T1" fmla="*/ 0 h 170"/>
                  <a:gd name="T2" fmla="*/ 0 w 170"/>
                  <a:gd name="T3" fmla="*/ 56 h 170"/>
                  <a:gd name="T4" fmla="*/ 0 w 170"/>
                  <a:gd name="T5" fmla="*/ 113 h 170"/>
                  <a:gd name="T6" fmla="*/ 57 w 170"/>
                  <a:gd name="T7" fmla="*/ 170 h 170"/>
                  <a:gd name="T8" fmla="*/ 113 w 170"/>
                  <a:gd name="T9" fmla="*/ 170 h 170"/>
                  <a:gd name="T10" fmla="*/ 170 w 170"/>
                  <a:gd name="T11" fmla="*/ 56 h 170"/>
                  <a:gd name="T12" fmla="*/ 113 w 170"/>
                  <a:gd name="T13" fmla="*/ 0 h 170"/>
                  <a:gd name="T14" fmla="*/ 57 w 170"/>
                  <a:gd name="T15" fmla="*/ 0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70" h="170">
                    <a:moveTo>
                      <a:pt x="57" y="0"/>
                    </a:moveTo>
                    <a:lnTo>
                      <a:pt x="0" y="56"/>
                    </a:lnTo>
                    <a:lnTo>
                      <a:pt x="0" y="113"/>
                    </a:lnTo>
                    <a:lnTo>
                      <a:pt x="57" y="170"/>
                    </a:lnTo>
                    <a:lnTo>
                      <a:pt x="113" y="170"/>
                    </a:lnTo>
                    <a:lnTo>
                      <a:pt x="170" y="56"/>
                    </a:lnTo>
                    <a:lnTo>
                      <a:pt x="113" y="0"/>
                    </a:lnTo>
                    <a:lnTo>
                      <a:pt x="57" y="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44" name="Freeform 1050"/>
              <p:cNvSpPr>
                <a:spLocks/>
              </p:cNvSpPr>
              <p:nvPr/>
            </p:nvSpPr>
            <p:spPr bwMode="auto">
              <a:xfrm>
                <a:off x="1066800" y="1333500"/>
                <a:ext cx="626725" cy="759427"/>
              </a:xfrm>
              <a:custGeom>
                <a:avLst/>
                <a:gdLst>
                  <a:gd name="T0" fmla="*/ 170 w 567"/>
                  <a:gd name="T1" fmla="*/ 0 h 681"/>
                  <a:gd name="T2" fmla="*/ 0 w 567"/>
                  <a:gd name="T3" fmla="*/ 114 h 681"/>
                  <a:gd name="T4" fmla="*/ 57 w 567"/>
                  <a:gd name="T5" fmla="*/ 170 h 681"/>
                  <a:gd name="T6" fmla="*/ 57 w 567"/>
                  <a:gd name="T7" fmla="*/ 227 h 681"/>
                  <a:gd name="T8" fmla="*/ 227 w 567"/>
                  <a:gd name="T9" fmla="*/ 567 h 681"/>
                  <a:gd name="T10" fmla="*/ 227 w 567"/>
                  <a:gd name="T11" fmla="*/ 624 h 681"/>
                  <a:gd name="T12" fmla="*/ 283 w 567"/>
                  <a:gd name="T13" fmla="*/ 681 h 681"/>
                  <a:gd name="T14" fmla="*/ 340 w 567"/>
                  <a:gd name="T15" fmla="*/ 624 h 681"/>
                  <a:gd name="T16" fmla="*/ 454 w 567"/>
                  <a:gd name="T17" fmla="*/ 567 h 681"/>
                  <a:gd name="T18" fmla="*/ 510 w 567"/>
                  <a:gd name="T19" fmla="*/ 567 h 681"/>
                  <a:gd name="T20" fmla="*/ 510 w 567"/>
                  <a:gd name="T21" fmla="*/ 511 h 681"/>
                  <a:gd name="T22" fmla="*/ 567 w 567"/>
                  <a:gd name="T23" fmla="*/ 454 h 681"/>
                  <a:gd name="T24" fmla="*/ 567 w 567"/>
                  <a:gd name="T25" fmla="*/ 397 h 681"/>
                  <a:gd name="T26" fmla="*/ 510 w 567"/>
                  <a:gd name="T27" fmla="*/ 397 h 681"/>
                  <a:gd name="T28" fmla="*/ 510 w 567"/>
                  <a:gd name="T29" fmla="*/ 340 h 681"/>
                  <a:gd name="T30" fmla="*/ 454 w 567"/>
                  <a:gd name="T31" fmla="*/ 284 h 681"/>
                  <a:gd name="T32" fmla="*/ 454 w 567"/>
                  <a:gd name="T33" fmla="*/ 227 h 681"/>
                  <a:gd name="T34" fmla="*/ 397 w 567"/>
                  <a:gd name="T35" fmla="*/ 57 h 681"/>
                  <a:gd name="T36" fmla="*/ 283 w 567"/>
                  <a:gd name="T37" fmla="*/ 114 h 681"/>
                  <a:gd name="T38" fmla="*/ 227 w 567"/>
                  <a:gd name="T39" fmla="*/ 114 h 681"/>
                  <a:gd name="T40" fmla="*/ 170 w 567"/>
                  <a:gd name="T41" fmla="*/ 57 h 681"/>
                  <a:gd name="T42" fmla="*/ 170 w 567"/>
                  <a:gd name="T43" fmla="*/ 0 h 6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567" h="681">
                    <a:moveTo>
                      <a:pt x="170" y="0"/>
                    </a:moveTo>
                    <a:lnTo>
                      <a:pt x="0" y="114"/>
                    </a:lnTo>
                    <a:lnTo>
                      <a:pt x="57" y="170"/>
                    </a:lnTo>
                    <a:lnTo>
                      <a:pt x="57" y="227"/>
                    </a:lnTo>
                    <a:lnTo>
                      <a:pt x="227" y="567"/>
                    </a:lnTo>
                    <a:lnTo>
                      <a:pt x="227" y="624"/>
                    </a:lnTo>
                    <a:lnTo>
                      <a:pt x="283" y="681"/>
                    </a:lnTo>
                    <a:lnTo>
                      <a:pt x="340" y="624"/>
                    </a:lnTo>
                    <a:lnTo>
                      <a:pt x="454" y="567"/>
                    </a:lnTo>
                    <a:lnTo>
                      <a:pt x="510" y="567"/>
                    </a:lnTo>
                    <a:lnTo>
                      <a:pt x="510" y="511"/>
                    </a:lnTo>
                    <a:lnTo>
                      <a:pt x="567" y="454"/>
                    </a:lnTo>
                    <a:lnTo>
                      <a:pt x="567" y="397"/>
                    </a:lnTo>
                    <a:lnTo>
                      <a:pt x="510" y="397"/>
                    </a:lnTo>
                    <a:lnTo>
                      <a:pt x="510" y="340"/>
                    </a:lnTo>
                    <a:lnTo>
                      <a:pt x="454" y="284"/>
                    </a:lnTo>
                    <a:lnTo>
                      <a:pt x="454" y="227"/>
                    </a:lnTo>
                    <a:lnTo>
                      <a:pt x="397" y="57"/>
                    </a:lnTo>
                    <a:lnTo>
                      <a:pt x="283" y="114"/>
                    </a:lnTo>
                    <a:lnTo>
                      <a:pt x="227" y="114"/>
                    </a:lnTo>
                    <a:lnTo>
                      <a:pt x="170" y="57"/>
                    </a:lnTo>
                    <a:lnTo>
                      <a:pt x="170" y="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/>
                <a:r>
                  <a:rPr lang="en-US" sz="1050" kern="100"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329" name="Text Box 121"/>
          <p:cNvSpPr txBox="1">
            <a:spLocks noChangeArrowheads="1"/>
          </p:cNvSpPr>
          <p:nvPr/>
        </p:nvSpPr>
        <p:spPr bwMode="auto">
          <a:xfrm>
            <a:off x="5425992" y="3490363"/>
            <a:ext cx="609294" cy="328291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2105" rIns="0" bIns="32105" anchor="ctr" anchorCtr="1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/>
              <a:t>北河内</a:t>
            </a:r>
          </a:p>
        </p:txBody>
      </p:sp>
      <p:sp>
        <p:nvSpPr>
          <p:cNvPr id="330" name="Text Box 120"/>
          <p:cNvSpPr txBox="1">
            <a:spLocks noChangeArrowheads="1"/>
          </p:cNvSpPr>
          <p:nvPr/>
        </p:nvSpPr>
        <p:spPr bwMode="auto">
          <a:xfrm>
            <a:off x="5220791" y="2704852"/>
            <a:ext cx="565150" cy="284163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2105" rIns="0" bIns="32105" anchor="ctr" anchorCtr="1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/>
              <a:t>三島</a:t>
            </a:r>
          </a:p>
        </p:txBody>
      </p:sp>
      <p:sp>
        <p:nvSpPr>
          <p:cNvPr id="331" name="Text Box 119"/>
          <p:cNvSpPr txBox="1">
            <a:spLocks noChangeArrowheads="1"/>
          </p:cNvSpPr>
          <p:nvPr/>
        </p:nvSpPr>
        <p:spPr bwMode="auto">
          <a:xfrm>
            <a:off x="4391026" y="2842351"/>
            <a:ext cx="582613" cy="28892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2105" rIns="0" bIns="32105" anchor="ctr" anchorCtr="1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/>
              <a:t>豊能</a:t>
            </a:r>
          </a:p>
        </p:txBody>
      </p:sp>
      <p:sp>
        <p:nvSpPr>
          <p:cNvPr id="333" name="Text Box 126"/>
          <p:cNvSpPr txBox="1">
            <a:spLocks noChangeArrowheads="1"/>
          </p:cNvSpPr>
          <p:nvPr/>
        </p:nvSpPr>
        <p:spPr bwMode="auto">
          <a:xfrm>
            <a:off x="4471730" y="3908419"/>
            <a:ext cx="739775" cy="2921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2105" rIns="0" bIns="32105" anchor="ctr" anchorCtr="1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/>
              <a:t>大阪市</a:t>
            </a:r>
          </a:p>
        </p:txBody>
      </p:sp>
      <p:sp>
        <p:nvSpPr>
          <p:cNvPr id="334" name="Text Box 124"/>
          <p:cNvSpPr txBox="1">
            <a:spLocks noChangeArrowheads="1"/>
          </p:cNvSpPr>
          <p:nvPr/>
        </p:nvSpPr>
        <p:spPr bwMode="auto">
          <a:xfrm>
            <a:off x="4560070" y="4716117"/>
            <a:ext cx="638175" cy="28733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2105" rIns="0" bIns="32105" anchor="ctr" anchorCtr="1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/>
              <a:t>堺市</a:t>
            </a:r>
          </a:p>
        </p:txBody>
      </p:sp>
      <p:sp>
        <p:nvSpPr>
          <p:cNvPr id="336" name="Text Box 125"/>
          <p:cNvSpPr txBox="1">
            <a:spLocks noChangeArrowheads="1"/>
          </p:cNvSpPr>
          <p:nvPr/>
        </p:nvSpPr>
        <p:spPr bwMode="auto">
          <a:xfrm>
            <a:off x="4239141" y="5646435"/>
            <a:ext cx="592138" cy="28892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2105" rIns="0" bIns="32105" anchor="ctr" anchorCtr="1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/>
              <a:t>泉州</a:t>
            </a:r>
          </a:p>
        </p:txBody>
      </p:sp>
      <p:sp>
        <p:nvSpPr>
          <p:cNvPr id="337" name="Text Box 123"/>
          <p:cNvSpPr txBox="1">
            <a:spLocks noChangeArrowheads="1"/>
          </p:cNvSpPr>
          <p:nvPr/>
        </p:nvSpPr>
        <p:spPr bwMode="auto">
          <a:xfrm>
            <a:off x="5265661" y="5368988"/>
            <a:ext cx="651664" cy="293796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2105" rIns="0" bIns="32105" anchor="ctr" anchorCtr="1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/>
              <a:t>南河内</a:t>
            </a:r>
          </a:p>
        </p:txBody>
      </p:sp>
      <p:sp>
        <p:nvSpPr>
          <p:cNvPr id="338" name="Text Box 122"/>
          <p:cNvSpPr txBox="1">
            <a:spLocks noChangeArrowheads="1"/>
          </p:cNvSpPr>
          <p:nvPr/>
        </p:nvSpPr>
        <p:spPr bwMode="auto">
          <a:xfrm>
            <a:off x="5322636" y="4255050"/>
            <a:ext cx="684542" cy="30026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2105" rIns="0" bIns="32105" anchor="ctr" anchorCtr="1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/>
              <a:t>中河内</a:t>
            </a:r>
          </a:p>
        </p:txBody>
      </p:sp>
      <p:sp>
        <p:nvSpPr>
          <p:cNvPr id="339" name="角丸四角形 338"/>
          <p:cNvSpPr/>
          <p:nvPr/>
        </p:nvSpPr>
        <p:spPr>
          <a:xfrm>
            <a:off x="6137465" y="1660009"/>
            <a:ext cx="2386774" cy="946051"/>
          </a:xfrm>
          <a:prstGeom prst="roundRect">
            <a:avLst>
              <a:gd name="adj" fmla="val 4067"/>
            </a:avLst>
          </a:prstGeom>
          <a:noFill/>
          <a:ln w="41275" cmpd="thickThin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2000" tIns="0" rIns="36000" bIns="0"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高槻市保健所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：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10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か所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病院：</a:t>
            </a:r>
            <a:r>
              <a:rPr kumimoji="1"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か所、診療所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</a:t>
            </a:r>
            <a:r>
              <a:rPr kumimoji="1"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・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茨木保健所：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46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か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所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病院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</a:t>
            </a:r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、診療所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39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</a:t>
            </a:r>
            <a:r>
              <a:rPr kumimoji="1"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cxnSp>
        <p:nvCxnSpPr>
          <p:cNvPr id="341" name="直線コネクタ 340"/>
          <p:cNvCxnSpPr>
            <a:stCxn id="339" idx="1"/>
            <a:endCxn id="330" idx="0"/>
          </p:cNvCxnSpPr>
          <p:nvPr/>
        </p:nvCxnSpPr>
        <p:spPr>
          <a:xfrm flipH="1">
            <a:off x="5503366" y="2133035"/>
            <a:ext cx="634099" cy="57181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6" name="角丸四角形 345"/>
          <p:cNvSpPr/>
          <p:nvPr/>
        </p:nvSpPr>
        <p:spPr>
          <a:xfrm>
            <a:off x="6151634" y="2754364"/>
            <a:ext cx="2386774" cy="1738947"/>
          </a:xfrm>
          <a:prstGeom prst="roundRect">
            <a:avLst>
              <a:gd name="adj" fmla="val 4067"/>
            </a:avLst>
          </a:prstGeom>
          <a:solidFill>
            <a:schemeClr val="bg1"/>
          </a:solidFill>
          <a:ln w="41275" cmpd="thickThin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2000" tIns="0" rIns="36000" bIns="0"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枚方市保健所：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38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病院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</a:t>
            </a:r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、診療所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</a:t>
            </a:r>
            <a:r>
              <a:rPr kumimoji="1"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寝屋川市保健所：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病院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</a:t>
            </a:r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、診療所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</a:t>
            </a:r>
            <a:r>
              <a:rPr kumimoji="1"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四條畷保健所：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所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病院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</a:t>
            </a:r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、診療所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22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</a:t>
            </a:r>
            <a:r>
              <a:rPr kumimoji="1"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守口保健所：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病院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</a:t>
            </a:r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、診療所：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18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</a:t>
            </a:r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所</a:t>
            </a:r>
            <a:r>
              <a:rPr kumimoji="1"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cxnSp>
        <p:nvCxnSpPr>
          <p:cNvPr id="347" name="直線コネクタ 346"/>
          <p:cNvCxnSpPr>
            <a:stCxn id="346" idx="1"/>
            <a:endCxn id="329" idx="3"/>
          </p:cNvCxnSpPr>
          <p:nvPr/>
        </p:nvCxnSpPr>
        <p:spPr>
          <a:xfrm flipH="1">
            <a:off x="6035286" y="3623838"/>
            <a:ext cx="116348" cy="30671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2" name="角丸四角形 351"/>
          <p:cNvSpPr/>
          <p:nvPr/>
        </p:nvSpPr>
        <p:spPr>
          <a:xfrm>
            <a:off x="6137465" y="4637956"/>
            <a:ext cx="2386774" cy="1005825"/>
          </a:xfrm>
          <a:prstGeom prst="roundRect">
            <a:avLst>
              <a:gd name="adj" fmla="val 4067"/>
            </a:avLst>
          </a:prstGeom>
          <a:noFill/>
          <a:ln w="41275" cmpd="thickThin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2000" tIns="0" rIns="36000" bIns="0" rtlCol="0" anchor="ctr"/>
          <a:lstStyle/>
          <a:p>
            <a:pPr>
              <a:lnSpc>
                <a:spcPts val="16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八尾市保健所：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病院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</a:t>
            </a:r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、診療所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</a:t>
            </a:r>
            <a:r>
              <a:rPr kumimoji="1"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pPr>
              <a:lnSpc>
                <a:spcPts val="16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東大阪市保健所：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72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病院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</a:t>
            </a:r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、診療所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61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</a:t>
            </a:r>
            <a:r>
              <a:rPr kumimoji="1"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53" name="直線コネクタ 352"/>
          <p:cNvCxnSpPr>
            <a:stCxn id="352" idx="1"/>
            <a:endCxn id="338" idx="2"/>
          </p:cNvCxnSpPr>
          <p:nvPr/>
        </p:nvCxnSpPr>
        <p:spPr>
          <a:xfrm flipH="1" flipV="1">
            <a:off x="5664907" y="4555310"/>
            <a:ext cx="472558" cy="585559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6" name="角丸四角形 355"/>
          <p:cNvSpPr/>
          <p:nvPr/>
        </p:nvSpPr>
        <p:spPr>
          <a:xfrm>
            <a:off x="6123950" y="5770512"/>
            <a:ext cx="2390476" cy="1004320"/>
          </a:xfrm>
          <a:prstGeom prst="roundRect">
            <a:avLst>
              <a:gd name="adj" fmla="val 4067"/>
            </a:avLst>
          </a:prstGeom>
          <a:noFill/>
          <a:ln w="41275" cmpd="thickThin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2000" tIns="0" rIns="36000" bIns="0"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富田林保健所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:52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所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病院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</a:t>
            </a:r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、診療所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42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</a:t>
            </a:r>
            <a:r>
              <a:rPr kumimoji="1"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藤井寺保健所：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病院：</a:t>
            </a:r>
            <a:r>
              <a:rPr kumimoji="1"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か所、診療所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23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</a:t>
            </a:r>
            <a:r>
              <a:rPr kumimoji="1"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cxnSp>
        <p:nvCxnSpPr>
          <p:cNvPr id="357" name="直線コネクタ 356"/>
          <p:cNvCxnSpPr>
            <a:stCxn id="356" idx="1"/>
            <a:endCxn id="337" idx="2"/>
          </p:cNvCxnSpPr>
          <p:nvPr/>
        </p:nvCxnSpPr>
        <p:spPr>
          <a:xfrm flipH="1" flipV="1">
            <a:off x="5591493" y="5662784"/>
            <a:ext cx="532457" cy="609888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1" name="角丸四角形 360"/>
          <p:cNvSpPr/>
          <p:nvPr/>
        </p:nvSpPr>
        <p:spPr>
          <a:xfrm>
            <a:off x="112444" y="2301509"/>
            <a:ext cx="3873659" cy="915404"/>
          </a:xfrm>
          <a:prstGeom prst="roundRect">
            <a:avLst>
              <a:gd name="adj" fmla="val 4067"/>
            </a:avLst>
          </a:prstGeom>
          <a:solidFill>
            <a:schemeClr val="bg1"/>
          </a:solidFill>
          <a:ln w="41275" cmpd="thickThin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2000" tIns="0" rIns="36000" bIns="0"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豊中市保健所：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44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病院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</a:t>
            </a:r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、診療所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39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</a:t>
            </a:r>
            <a:r>
              <a:rPr kumimoji="1"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吹田市保健所：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病院：</a:t>
            </a:r>
            <a:r>
              <a:rPr kumimoji="1"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か所、診療所：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34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</a:t>
            </a:r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所</a:t>
            </a:r>
            <a:r>
              <a:rPr kumimoji="1"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・池田保健所　 ：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36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病院：</a:t>
            </a:r>
            <a:r>
              <a:rPr kumimoji="1"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か所、診療所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32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</a:t>
            </a:r>
            <a:r>
              <a:rPr kumimoji="1"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62" name="直線コネクタ 361"/>
          <p:cNvCxnSpPr>
            <a:stCxn id="361" idx="3"/>
            <a:endCxn id="331" idx="1"/>
          </p:cNvCxnSpPr>
          <p:nvPr/>
        </p:nvCxnSpPr>
        <p:spPr>
          <a:xfrm>
            <a:off x="3986103" y="2759211"/>
            <a:ext cx="404923" cy="227603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5" name="角丸四角形 364"/>
          <p:cNvSpPr/>
          <p:nvPr/>
        </p:nvSpPr>
        <p:spPr>
          <a:xfrm>
            <a:off x="112444" y="3330973"/>
            <a:ext cx="3878985" cy="425737"/>
          </a:xfrm>
          <a:prstGeom prst="roundRect">
            <a:avLst>
              <a:gd name="adj" fmla="val 4067"/>
            </a:avLst>
          </a:prstGeom>
          <a:solidFill>
            <a:schemeClr val="bg1"/>
          </a:solidFill>
          <a:ln w="41275" cmpd="thickThin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2000" tIns="0" rIns="36000" bIns="0"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大阪市保健所：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399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病院：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63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か所、診療所：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336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66" name="直線コネクタ 365"/>
          <p:cNvCxnSpPr>
            <a:stCxn id="365" idx="3"/>
            <a:endCxn id="333" idx="1"/>
          </p:cNvCxnSpPr>
          <p:nvPr/>
        </p:nvCxnSpPr>
        <p:spPr>
          <a:xfrm>
            <a:off x="3991429" y="3543842"/>
            <a:ext cx="480301" cy="51062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9" name="角丸四角形 368"/>
          <p:cNvSpPr/>
          <p:nvPr/>
        </p:nvSpPr>
        <p:spPr>
          <a:xfrm>
            <a:off x="131116" y="4472556"/>
            <a:ext cx="3863996" cy="840567"/>
          </a:xfrm>
          <a:prstGeom prst="roundRect">
            <a:avLst>
              <a:gd name="adj" fmla="val 4067"/>
            </a:avLst>
          </a:prstGeom>
          <a:solidFill>
            <a:schemeClr val="bg1"/>
          </a:solidFill>
          <a:ln w="41275" cmpd="thickThin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2000" tIns="0" rIns="36000" bIns="0" rtlCol="0" anchor="ctr"/>
          <a:lstStyle/>
          <a:p>
            <a:pPr lvl="0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泉佐野保健所：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52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病院：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</a:t>
            </a:r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所、診療所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</a:t>
            </a:r>
            <a:r>
              <a:rPr kumimoji="1"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pPr lvl="0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和泉保健所　 ：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病院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 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か所、診療所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34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pPr lvl="0"/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・岸和田保健所：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55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病院： 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か所、診療所：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48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70" name="直線コネクタ 369"/>
          <p:cNvCxnSpPr>
            <a:stCxn id="369" idx="3"/>
            <a:endCxn id="336" idx="0"/>
          </p:cNvCxnSpPr>
          <p:nvPr/>
        </p:nvCxnSpPr>
        <p:spPr>
          <a:xfrm>
            <a:off x="3995112" y="4892840"/>
            <a:ext cx="540098" cy="75359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角丸四角形 78"/>
          <p:cNvSpPr/>
          <p:nvPr/>
        </p:nvSpPr>
        <p:spPr>
          <a:xfrm>
            <a:off x="133592" y="3896533"/>
            <a:ext cx="3875731" cy="465127"/>
          </a:xfrm>
          <a:prstGeom prst="roundRect">
            <a:avLst>
              <a:gd name="adj" fmla="val 4067"/>
            </a:avLst>
          </a:prstGeom>
          <a:solidFill>
            <a:schemeClr val="bg1"/>
          </a:solidFill>
          <a:ln w="41275" cmpd="thickThin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2000" tIns="0" rIns="36000" bIns="0"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堺市保健所：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75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病院：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</a:t>
            </a:r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所、診療所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63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</a:t>
            </a:r>
            <a:r>
              <a:rPr kumimoji="1"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cxnSp>
        <p:nvCxnSpPr>
          <p:cNvPr id="81" name="直線コネクタ 80"/>
          <p:cNvCxnSpPr>
            <a:stCxn id="79" idx="3"/>
            <a:endCxn id="334" idx="1"/>
          </p:cNvCxnSpPr>
          <p:nvPr/>
        </p:nvCxnSpPr>
        <p:spPr>
          <a:xfrm>
            <a:off x="4009323" y="4129097"/>
            <a:ext cx="550747" cy="730689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正方形/長方形 119"/>
          <p:cNvSpPr/>
          <p:nvPr/>
        </p:nvSpPr>
        <p:spPr>
          <a:xfrm>
            <a:off x="0" y="-1845"/>
            <a:ext cx="12192000" cy="504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「診療・検査医療機関」について</a:t>
            </a:r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3" name="正方形/長方形 92"/>
          <p:cNvSpPr/>
          <p:nvPr/>
        </p:nvSpPr>
        <p:spPr>
          <a:xfrm>
            <a:off x="8538408" y="1453934"/>
            <a:ext cx="317410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＜診療相談体制の整備について＞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5" name="正方形/長方形 94"/>
          <p:cNvSpPr/>
          <p:nvPr/>
        </p:nvSpPr>
        <p:spPr>
          <a:xfrm>
            <a:off x="-19264" y="1453934"/>
            <a:ext cx="43799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＜保健所毎指定状況＞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※11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日時点</a:t>
            </a:r>
            <a:endParaRPr kumimoji="1" lang="en-US" altLang="ja-JP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0" y="491564"/>
            <a:ext cx="12192000" cy="823302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900"/>
              </a:lnSpc>
            </a:pPr>
            <a:r>
              <a:rPr lang="ja-JP" altLang="en-US" sz="14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　発熱</a:t>
            </a:r>
            <a:r>
              <a:rPr lang="ja-JP" altLang="en-US" sz="1450" dirty="0">
                <a:latin typeface="Meiryo UI" panose="020B0604030504040204" pitchFamily="50" charset="-128"/>
                <a:ea typeface="Meiryo UI" panose="020B0604030504040204" pitchFamily="50" charset="-128"/>
              </a:rPr>
              <a:t>患者が地域において適切に診療・検査を受けられるよう、「診療・検査医療機関」を</a:t>
            </a:r>
            <a:r>
              <a:rPr lang="ja-JP" altLang="en-US" sz="14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指定。保健所</a:t>
            </a:r>
            <a:r>
              <a:rPr lang="ja-JP" altLang="en-US" sz="1450" dirty="0">
                <a:latin typeface="Meiryo UI" panose="020B0604030504040204" pitchFamily="50" charset="-128"/>
                <a:ea typeface="Meiryo UI" panose="020B0604030504040204" pitchFamily="50" charset="-128"/>
              </a:rPr>
              <a:t>管内毎</a:t>
            </a:r>
            <a:r>
              <a:rPr lang="ja-JP" altLang="en-US" sz="14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の数</a:t>
            </a:r>
            <a:r>
              <a:rPr lang="ja-JP" altLang="en-US" sz="1450" dirty="0"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ja-JP" altLang="en-US" sz="14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、病院・診療所別に公表</a:t>
            </a:r>
            <a:r>
              <a:rPr lang="ja-JP" altLang="en-US" sz="145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4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4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　診療</a:t>
            </a:r>
            <a:r>
              <a:rPr lang="ja-JP" altLang="en-US" sz="1450" dirty="0">
                <a:latin typeface="Meiryo UI" panose="020B0604030504040204" pitchFamily="50" charset="-128"/>
                <a:ea typeface="Meiryo UI" panose="020B0604030504040204" pitchFamily="50" charset="-128"/>
              </a:rPr>
              <a:t>・検査医療機関の指定状況について</a:t>
            </a:r>
            <a:r>
              <a:rPr lang="ja-JP" altLang="en-US" sz="14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、地域</a:t>
            </a:r>
            <a:r>
              <a:rPr lang="ja-JP" altLang="en-US" sz="1450" dirty="0">
                <a:latin typeface="Meiryo UI" panose="020B0604030504040204" pitchFamily="50" charset="-128"/>
                <a:ea typeface="Meiryo UI" panose="020B0604030504040204" pitchFamily="50" charset="-128"/>
              </a:rPr>
              <a:t>の医療</a:t>
            </a:r>
            <a:r>
              <a:rPr lang="ja-JP" altLang="en-US" sz="14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機関等で</a:t>
            </a:r>
            <a:r>
              <a:rPr lang="ja-JP" altLang="en-US" sz="1450" dirty="0">
                <a:latin typeface="Meiryo UI" panose="020B0604030504040204" pitchFamily="50" charset="-128"/>
                <a:ea typeface="Meiryo UI" panose="020B0604030504040204" pitchFamily="50" charset="-128"/>
              </a:rPr>
              <a:t>情報を</a:t>
            </a:r>
            <a:r>
              <a:rPr lang="ja-JP" altLang="en-US" sz="14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共有。診療・検査ができない医療機関においても、他の診療・検査医療機関を案内し、</a:t>
            </a:r>
            <a:endParaRPr lang="en-US" altLang="ja-JP" sz="14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4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発熱</a:t>
            </a:r>
            <a:r>
              <a:rPr lang="ja-JP" altLang="en-US" sz="1450" dirty="0">
                <a:latin typeface="Meiryo UI" panose="020B0604030504040204" pitchFamily="50" charset="-128"/>
                <a:ea typeface="Meiryo UI" panose="020B0604030504040204" pitchFamily="50" charset="-128"/>
              </a:rPr>
              <a:t>患者等が円滑に医療機関を受診できる体制</a:t>
            </a:r>
            <a:r>
              <a:rPr lang="ja-JP" altLang="en-US" sz="14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1450" dirty="0">
                <a:latin typeface="Meiryo UI" panose="020B0604030504040204" pitchFamily="50" charset="-128"/>
                <a:ea typeface="Meiryo UI" panose="020B0604030504040204" pitchFamily="50" charset="-128"/>
              </a:rPr>
              <a:t>構築</a:t>
            </a:r>
            <a:r>
              <a:rPr lang="ja-JP" altLang="en-US" sz="14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ja-JP" altLang="en-US" sz="14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3" name="角丸四角形 122"/>
          <p:cNvSpPr/>
          <p:nvPr/>
        </p:nvSpPr>
        <p:spPr>
          <a:xfrm>
            <a:off x="90004" y="1802804"/>
            <a:ext cx="3918537" cy="424722"/>
          </a:xfrm>
          <a:prstGeom prst="roundRect">
            <a:avLst>
              <a:gd name="adj" fmla="val 6572"/>
            </a:avLst>
          </a:prstGeom>
          <a:solidFill>
            <a:schemeClr val="accent5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1,09</a:t>
            </a:r>
            <a:r>
              <a:rPr kumimoji="1" lang="en-US" altLang="ja-JP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か所指定</a:t>
            </a:r>
            <a:r>
              <a:rPr kumimoji="1" lang="en-US" altLang="ja-JP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病院</a:t>
            </a:r>
            <a:r>
              <a:rPr kumimoji="1" lang="en-US" altLang="ja-JP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:189</a:t>
            </a:r>
            <a:r>
              <a:rPr kumimoji="1"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か所、診療所</a:t>
            </a:r>
            <a:r>
              <a:rPr kumimoji="1" lang="en-US" altLang="ja-JP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:905</a:t>
            </a:r>
            <a:r>
              <a:rPr kumimoji="1"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</a:t>
            </a:r>
            <a:r>
              <a:rPr kumimoji="1" lang="en-US" altLang="ja-JP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en-US" altLang="ja-JP" sz="13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129861" y="5736571"/>
            <a:ext cx="3190436" cy="1037736"/>
          </a:xfrm>
          <a:prstGeom prst="roundRect">
            <a:avLst>
              <a:gd name="adj" fmla="val 6572"/>
            </a:avLst>
          </a:prstGeom>
          <a:solidFill>
            <a:schemeClr val="accent5">
              <a:lumMod val="20000"/>
              <a:lumOff val="8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700"/>
              </a:lnSpc>
            </a:pPr>
            <a:r>
              <a:rPr kumimoji="1" lang="ja-JP" altLang="en-US" sz="13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○受診調整機能付地域外来・検査センター</a:t>
            </a:r>
            <a:endParaRPr kumimoji="1" lang="en-US" altLang="ja-JP" sz="13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・４</a:t>
            </a:r>
            <a:r>
              <a:rPr kumimoji="1" lang="ja-JP" altLang="en-US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kumimoji="1"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</a:t>
            </a:r>
            <a:r>
              <a:rPr kumimoji="1" lang="ja-JP" altLang="en-US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設置</a:t>
            </a:r>
            <a:endParaRPr kumimoji="1" lang="en-US" altLang="ja-JP" sz="13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3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kumimoji="1" lang="ja-JP" altLang="en-US" sz="13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検体採取特化型地域外来・検査センター</a:t>
            </a:r>
            <a:endParaRPr kumimoji="1" lang="en-US" altLang="ja-JP" sz="13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・２０か所</a:t>
            </a:r>
            <a:r>
              <a:rPr kumimoji="1"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設置</a:t>
            </a:r>
            <a:endParaRPr kumimoji="1" lang="en-US" altLang="ja-JP" sz="13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5" name="正方形/長方形 164"/>
          <p:cNvSpPr/>
          <p:nvPr/>
        </p:nvSpPr>
        <p:spPr>
          <a:xfrm>
            <a:off x="4622" y="5383501"/>
            <a:ext cx="36809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地域外来・検査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センター設置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状況＞</a:t>
            </a:r>
            <a:endParaRPr kumimoji="1" lang="en-US" altLang="ja-JP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6" name="角丸四角形 85"/>
          <p:cNvSpPr/>
          <p:nvPr/>
        </p:nvSpPr>
        <p:spPr>
          <a:xfrm>
            <a:off x="8654756" y="1869397"/>
            <a:ext cx="3437159" cy="4771306"/>
          </a:xfrm>
          <a:prstGeom prst="roundRect">
            <a:avLst>
              <a:gd name="adj" fmla="val 6572"/>
            </a:avLst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kumimoji="1" lang="en-US" altLang="ja-JP" sz="16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kumimoji="1" lang="ja-JP" altLang="en-US" sz="16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6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kumimoji="1" lang="ja-JP" altLang="en-US" sz="16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日からかかりつけ医に相談いただける体制を開始予定。</a:t>
            </a:r>
            <a:endParaRPr kumimoji="1" lang="en-US" altLang="ja-JP" sz="1600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・新た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な受診相談体制を周知する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チラシを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作成し、医療機関や関係機関に配布</a:t>
            </a:r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・府民への公表に同意いただいた医療機関が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か所以上ある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保健所圏域においては、</a:t>
            </a:r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診療・検査医療機関の情報をホームページに公表</a:t>
            </a:r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5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府民への公表に同意いただいた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90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か所の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うち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57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か所をホームページで公表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加えて、ホームページで公表する</a:t>
            </a:r>
            <a:r>
              <a:rPr kumimoji="1" lang="en-US" altLang="ja-JP" sz="12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57</a:t>
            </a:r>
            <a:r>
              <a:rPr kumimoji="1" lang="ja-JP" altLang="en-US" sz="12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所を含む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473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か所の診療・検査医療機関情報を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地域の医療機関間で共有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(11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時点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endParaRPr kumimoji="1" lang="en-US" altLang="ja-JP" sz="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⇒今後、公表同意について、医療機関との</a:t>
            </a:r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調整を継続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かかりつけ医がいない場合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や、</a:t>
            </a:r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休日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・夜間等においては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、新型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コロナ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受診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相談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センターにて適切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に医療機関に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つなぐ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7" name="テキスト ボックス 1"/>
          <p:cNvSpPr txBox="1"/>
          <p:nvPr/>
        </p:nvSpPr>
        <p:spPr>
          <a:xfrm>
            <a:off x="10596516" y="80878"/>
            <a:ext cx="1371266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資料３－１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188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11966</TotalTime>
  <Words>790</Words>
  <Application>Microsoft Office PowerPoint</Application>
  <PresentationFormat>ワイド画面</PresentationFormat>
  <Paragraphs>114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HG丸ｺﾞｼｯｸM-PRO</vt:lpstr>
      <vt:lpstr>Meiryo UI</vt:lpstr>
      <vt:lpstr>ＭＳ Ｐゴシック</vt:lpstr>
      <vt:lpstr>ＭＳ ゴシック</vt:lpstr>
      <vt:lpstr>游ゴシック</vt:lpstr>
      <vt:lpstr>游ゴシック Light</vt:lpstr>
      <vt:lpstr>Arial</vt:lpstr>
      <vt:lpstr>Calibri</vt:lpstr>
      <vt:lpstr>Calibri Light</vt:lpstr>
      <vt:lpstr>Times New Roman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野崎　健二</dc:creator>
  <cp:lastModifiedBy>周藤　英</cp:lastModifiedBy>
  <cp:revision>963</cp:revision>
  <cp:lastPrinted>2020-11-17T08:10:58Z</cp:lastPrinted>
  <dcterms:created xsi:type="dcterms:W3CDTF">2019-04-25T08:31:09Z</dcterms:created>
  <dcterms:modified xsi:type="dcterms:W3CDTF">2020-11-20T01:18:58Z</dcterms:modified>
</cp:coreProperties>
</file>