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工藤　育久" initials="工藤　育久" lastIdx="1" clrIdx="0">
    <p:extLst>
      <p:ext uri="{19B8F6BF-5375-455C-9EA6-DF929625EA0E}">
        <p15:presenceInfo xmlns:p15="http://schemas.microsoft.com/office/powerpoint/2012/main" userId="S-1-5-21-161959346-1900351369-444732941-2243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7FAC"/>
    <a:srgbClr val="00A4DE"/>
    <a:srgbClr val="0094C8"/>
    <a:srgbClr val="5B9BD5"/>
    <a:srgbClr val="003399"/>
    <a:srgbClr val="2F7D49"/>
    <a:srgbClr val="309060"/>
    <a:srgbClr val="3399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025BE-EE50-483D-A57B-9EE687D94572}" type="datetimeFigureOut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847D0-5A4D-4F3B-9FCE-1FC16595C5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958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76310-7E59-4572-9BCD-585A139A12F7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49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73A7-9F26-4D49-A7D1-B0C78AE62F5E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40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B9B94-914D-4396-B25E-CCC04C8272A9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48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4A2E-5914-4562-BAE9-2644A5FAD01B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37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69AA4-0984-4B2A-A960-7706259B487A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65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5C3F-D4B1-4F85-ABC0-6166458C86A4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7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872C7-650C-4F62-A716-71BBCC3577E0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51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3BDFF-7DE9-45EF-B114-10ACFD33386E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55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D8365-F50C-484F-BEEE-7682F9873C88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48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6CF4-374C-45AE-98CE-72BE49CFF32F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23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3ABBC-F2D1-4D45-987D-D048095FC158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15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071A0-C394-49FF-9FD1-7776E7E8BDD8}" type="datetime1">
              <a:rPr kumimoji="1" lang="ja-JP" altLang="en-US" smtClean="0"/>
              <a:t>2020/11/11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2D39-982D-4AED-95F3-59058D64AE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5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楕円 41"/>
          <p:cNvSpPr/>
          <p:nvPr/>
        </p:nvSpPr>
        <p:spPr>
          <a:xfrm>
            <a:off x="147191" y="4162491"/>
            <a:ext cx="5030982" cy="110227"/>
          </a:xfrm>
          <a:prstGeom prst="ellipse">
            <a:avLst/>
          </a:prstGeom>
          <a:solidFill>
            <a:schemeClr val="accent2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1" name="楕円 40"/>
          <p:cNvSpPr/>
          <p:nvPr/>
        </p:nvSpPr>
        <p:spPr>
          <a:xfrm>
            <a:off x="370815" y="781843"/>
            <a:ext cx="6874232" cy="90892"/>
          </a:xfrm>
          <a:prstGeom prst="ellipse">
            <a:avLst/>
          </a:prstGeom>
          <a:solidFill>
            <a:schemeClr val="accent2">
              <a:lumMod val="40000"/>
              <a:lumOff val="6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76180" y="5658826"/>
            <a:ext cx="23793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通報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件数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142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・個別店舗　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120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・一般意見     </a:t>
            </a:r>
            <a:r>
              <a:rPr lang="en-US" altLang="ja-JP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22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件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-92334" y="570068"/>
            <a:ext cx="7991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１．感染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防止宣言ステッカー登録事業者に対する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現地調査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-3770" y="-2288"/>
            <a:ext cx="12195770" cy="504000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感染防止宣言ステッカーの実効性確保に向けた取組状況</a:t>
            </a:r>
            <a:endParaRPr lang="ja-JP" altLang="en-US" sz="2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5606" y="832202"/>
            <a:ext cx="12115187" cy="103170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>
              <a:lnSpc>
                <a:spcPts val="26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府の「少人数利用・飲食店応援キャンペーン」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国の「</a:t>
            </a:r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Go To Eat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キャンペーン」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の実施と併せて、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参加飲食店における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感染防止対策の実施状況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について、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職員等が個別に訪問し、現地確認（目視及び聞き取り）を実施。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647209" y="1699903"/>
            <a:ext cx="2764368" cy="326465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実施期間及び実施体制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621451" y="5219940"/>
            <a:ext cx="2815885" cy="321559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通報の状況</a:t>
            </a:r>
            <a:r>
              <a:rPr lang="ja-JP" altLang="en-US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（７月１日から）</a:t>
            </a:r>
            <a:endParaRPr lang="ja-JP" altLang="en-US" sz="1400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84780" y="578832"/>
            <a:ext cx="12031019" cy="3403145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4780" y="4019859"/>
            <a:ext cx="12031019" cy="2812313"/>
          </a:xfrm>
          <a:prstGeom prst="rect">
            <a:avLst/>
          </a:prstGeom>
          <a:noFill/>
          <a:ln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0486557" y="79253"/>
            <a:ext cx="157227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資料３－３</a:t>
            </a:r>
            <a:endParaRPr kumimoji="1"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326745" y="4467160"/>
            <a:ext cx="11974047" cy="637797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>
              <a:lnSpc>
                <a:spcPts val="26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通報があれば、感染防止対策の実施状況について店舗へヒアリングを行い、ガイドライン遵守を要請。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必要であれば、期限を定めて改善状況等の報告を求め、さらに期限までに報告がない場合は、現地調査を実施。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997003" y="2055726"/>
            <a:ext cx="70446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目標店舗数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2,500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訪問店舗数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1,218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⇒　改善報告を求めた店舗数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308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　⇒　改善報告有　</a:t>
            </a:r>
            <a:r>
              <a:rPr lang="en-US" altLang="ja-JP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182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・レジと客の間にアクリル板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等の設置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・従業員の出勤前の検温等の実施</a:t>
            </a:r>
            <a:endParaRPr lang="en-US" altLang="ja-JP" sz="16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・トイレのハンドドライヤーの使用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中止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</a:t>
            </a:r>
            <a:endParaRPr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座席間隔が不十分で、パーテーション等の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設置　　など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866525" y="5816439"/>
            <a:ext cx="4059688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・従業員がマスク未着用</a:t>
            </a:r>
            <a:endParaRPr lang="en-US" altLang="ja-JP" sz="16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・店内が３密で、換気不十分</a:t>
            </a:r>
            <a:endParaRPr lang="en-US" altLang="ja-JP" sz="16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・利用者が大声で会話　　など</a:t>
            </a:r>
            <a:r>
              <a:rPr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endParaRPr lang="en-US" altLang="ja-JP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endParaRPr lang="en-US" altLang="ja-JP" sz="1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5111591" y="1704131"/>
            <a:ext cx="1870461" cy="32822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5873574" y="5724835"/>
            <a:ext cx="2719338" cy="86334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605791" y="5946686"/>
            <a:ext cx="579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⇒</a:t>
            </a: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endParaRPr lang="en-US" altLang="ja-JP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131618" y="5710342"/>
            <a:ext cx="28531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改善状況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確認（電話）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109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4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メール・手紙等で確認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  </a:t>
            </a:r>
            <a:r>
              <a:rPr lang="en-US" altLang="ja-JP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4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 </a:t>
            </a:r>
            <a:r>
              <a:rPr lang="ja-JP" altLang="en-US" sz="1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うち、現地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調査実施  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２件）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連絡先等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不明　　　　</a:t>
            </a:r>
            <a:r>
              <a:rPr lang="ja-JP" altLang="en-US" sz="1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 ３件</a:t>
            </a:r>
            <a:endParaRPr lang="en-US" altLang="ja-JP" sz="14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0" y="4001896"/>
            <a:ext cx="551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２．コールセンターの通報案件への対応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807931" y="5645947"/>
            <a:ext cx="2664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　         ６</a:t>
            </a:r>
            <a:r>
              <a:rPr lang="en-US" altLang="ja-JP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遊興</a:t>
            </a:r>
            <a:r>
              <a:rPr lang="ja-JP" altLang="en-US" sz="16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　     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18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スポーツ施設　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８件</a:t>
            </a:r>
            <a:endParaRPr lang="en-US" altLang="ja-JP" sz="16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　　　　　　 </a:t>
            </a:r>
            <a:r>
              <a:rPr lang="en-US" altLang="ja-JP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</a:t>
            </a:r>
            <a:r>
              <a:rPr lang="ja-JP" altLang="en-US" sz="16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件</a:t>
            </a:r>
            <a:endParaRPr lang="en-US" altLang="ja-JP" sz="16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404576" y="5217345"/>
            <a:ext cx="3309869" cy="321559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個別店舗内訳</a:t>
            </a:r>
            <a:r>
              <a:rPr lang="ja-JP" altLang="en-US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及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び通報内容</a:t>
            </a:r>
            <a:endParaRPr lang="ja-JP" altLang="en-US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9185346" y="5152949"/>
            <a:ext cx="1826099" cy="321559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対応状況</a:t>
            </a:r>
            <a:endParaRPr lang="ja-JP" altLang="en-US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791697" y="5139966"/>
            <a:ext cx="149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(1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１月</a:t>
            </a:r>
            <a:r>
              <a:rPr lang="en-US" altLang="ja-JP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9</a:t>
            </a:r>
            <a:r>
              <a:rPr lang="ja-JP" altLang="en-US" sz="1200" b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現在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30923" y="1718883"/>
            <a:ext cx="149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(1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１月</a:t>
            </a:r>
            <a:r>
              <a:rPr lang="ja-JP" altLang="en-US" sz="12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９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日現在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683191" y="2776954"/>
            <a:ext cx="2027698" cy="1206341"/>
            <a:chOff x="1683191" y="2805983"/>
            <a:chExt cx="2027698" cy="1206341"/>
          </a:xfrm>
        </p:grpSpPr>
        <p:pic>
          <p:nvPicPr>
            <p:cNvPr id="36" name="図 3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564" t="-539" r="-1175" b="1231"/>
            <a:stretch/>
          </p:blipFill>
          <p:spPr>
            <a:xfrm>
              <a:off x="1920436" y="2805983"/>
              <a:ext cx="1583259" cy="1158530"/>
            </a:xfrm>
            <a:prstGeom prst="rect">
              <a:avLst/>
            </a:prstGeom>
          </p:spPr>
        </p:pic>
        <p:sp>
          <p:nvSpPr>
            <p:cNvPr id="37" name="テキスト ボックス 36"/>
            <p:cNvSpPr txBox="1"/>
            <p:nvPr/>
          </p:nvSpPr>
          <p:spPr>
            <a:xfrm>
              <a:off x="1683191" y="3735325"/>
              <a:ext cx="2027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b="1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【</a:t>
              </a:r>
              <a:r>
                <a:rPr lang="ja-JP" altLang="en-US" sz="12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現地調査の様子</a:t>
              </a:r>
              <a:r>
                <a:rPr lang="en-US" altLang="ja-JP" sz="1200" b="1" dirty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】</a:t>
              </a:r>
              <a:endParaRPr lang="en-US" altLang="ja-JP" sz="16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pic>
        <p:nvPicPr>
          <p:cNvPr id="38" name="図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61" y="2789633"/>
            <a:ext cx="1167430" cy="1167430"/>
          </a:xfrm>
          <a:prstGeom prst="rect">
            <a:avLst/>
          </a:prstGeom>
        </p:spPr>
      </p:pic>
      <p:sp>
        <p:nvSpPr>
          <p:cNvPr id="39" name="角丸四角形 38"/>
          <p:cNvSpPr/>
          <p:nvPr/>
        </p:nvSpPr>
        <p:spPr>
          <a:xfrm>
            <a:off x="223391" y="2123944"/>
            <a:ext cx="6503460" cy="529097"/>
          </a:xfrm>
          <a:prstGeom prst="roundRect">
            <a:avLst>
              <a:gd name="adj" fmla="val 0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９月</a:t>
            </a:r>
            <a:r>
              <a:rPr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日～</a:t>
            </a:r>
            <a:r>
              <a:rPr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14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　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５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  <a:r>
              <a:rPr lang="en-US" altLang="ja-JP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(10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体制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  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147191" y="2321045"/>
            <a:ext cx="6503460" cy="678384"/>
          </a:xfrm>
          <a:prstGeom prst="roundRect">
            <a:avLst>
              <a:gd name="adj" fmla="val 0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10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15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日～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12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月末　　　　１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0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班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(20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体制　　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民間委託</a:t>
            </a:r>
            <a:endParaRPr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28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2565</TotalTime>
  <Words>520</Words>
  <PresentationFormat>ワイド画面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2020-10-08T03:14:17Z</cp:lastPrinted>
  <dcterms:created xsi:type="dcterms:W3CDTF">2020-06-11T04:56:19Z</dcterms:created>
  <dcterms:modified xsi:type="dcterms:W3CDTF">2020-11-11T01:26:48Z</dcterms:modified>
</cp:coreProperties>
</file>