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10"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DC7F779-EFF5-43C9-87A6-C67220768686}">
          <p14:sldIdLst>
            <p14:sldId id="41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由衣 國本" initials="由衣" lastIdx="1" clrIdx="0">
    <p:extLst>
      <p:ext uri="{19B8F6BF-5375-455C-9EA6-DF929625EA0E}">
        <p15:presenceInfo xmlns:p15="http://schemas.microsoft.com/office/powerpoint/2012/main" userId="21b8f8f98c6579e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C937"/>
    <a:srgbClr val="FF6699"/>
    <a:srgbClr val="FFCCCC"/>
    <a:srgbClr val="FFC000"/>
    <a:srgbClr val="E54B1B"/>
    <a:srgbClr val="FF9900"/>
    <a:srgbClr val="FF9966"/>
    <a:srgbClr val="5DFC24"/>
    <a:srgbClr val="FFFF99"/>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71" autoAdjust="0"/>
    <p:restoredTop sz="91921" autoAdjust="0"/>
  </p:normalViewPr>
  <p:slideViewPr>
    <p:cSldViewPr snapToGrid="0">
      <p:cViewPr>
        <p:scale>
          <a:sx n="70" d="100"/>
          <a:sy n="70" d="100"/>
        </p:scale>
        <p:origin x="780" y="3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0CC79B56-3F93-49B8-BF5B-E2942DFEBC41}" type="datetimeFigureOut">
              <a:rPr kumimoji="1" lang="ja-JP" altLang="en-US" smtClean="0"/>
              <a:t>2020/11/10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EBEFCDD-B1C9-4B39-8BFE-B9FE148F503E}" type="datetime1">
              <a:rPr kumimoji="1" lang="ja-JP" altLang="en-US" smtClean="0"/>
              <a:t>2020/11/10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268587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39A75C-184A-4941-A1AA-B83C2A10607E}" type="datetime1">
              <a:rPr kumimoji="1" lang="ja-JP" altLang="en-US" smtClean="0"/>
              <a:t>2020/11/10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4176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F6F822-9AF5-497E-8EF3-0CDC14587B9D}" type="datetime1">
              <a:rPr kumimoji="1" lang="ja-JP" altLang="en-US" smtClean="0"/>
              <a:t>2020/11/10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532088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CC2FC2-0E0B-405B-B9C6-81689F607AFE}" type="datetime1">
              <a:rPr kumimoji="1" lang="ja-JP" altLang="en-US" smtClean="0"/>
              <a:t>2020/11/10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6951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C9EBCF-A94F-4A72-A76B-33D22C456DBB}" type="datetime1">
              <a:rPr kumimoji="1" lang="ja-JP" altLang="en-US" smtClean="0"/>
              <a:t>2020/11/10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66256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4755560-D618-4C9D-82CC-119FE0C71B92}" type="datetime1">
              <a:rPr kumimoji="1" lang="ja-JP" altLang="en-US" smtClean="0"/>
              <a:t>2020/11/10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88375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EE9B455-6994-4E6B-B990-FFFCA1D94AB8}" type="datetime1">
              <a:rPr kumimoji="1" lang="ja-JP" altLang="en-US" smtClean="0"/>
              <a:t>2020/11/10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08965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818AAF8-B155-416D-8DE8-5B176391B827}" type="datetime1">
              <a:rPr kumimoji="1" lang="ja-JP" altLang="en-US" smtClean="0"/>
              <a:t>2020/11/10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756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567AD2A-EDA8-43BB-A8B5-3C3EFD21B17F}" type="datetime1">
              <a:rPr kumimoji="1" lang="ja-JP" altLang="en-US" smtClean="0"/>
              <a:t>2020/11/10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89477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6DE5531-C890-4FBE-A40D-D5221CCE5152}" type="datetime1">
              <a:rPr kumimoji="1" lang="ja-JP" altLang="en-US" smtClean="0"/>
              <a:t>2020/11/10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239326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1E1C312-928A-4935-815B-D6DCB18E046B}" type="datetime1">
              <a:rPr kumimoji="1" lang="ja-JP" altLang="en-US" smtClean="0"/>
              <a:t>2020/11/10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1275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242D9-51E2-49A4-8DA6-4740750B4E8B}" type="datetime1">
              <a:rPr kumimoji="1" lang="ja-JP" altLang="en-US" smtClean="0"/>
              <a:t>2020/11/10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858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12192000" cy="42100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latin typeface="UD デジタル 教科書体 NK-B" panose="02020700000000000000" pitchFamily="18" charset="-128"/>
                <a:ea typeface="UD デジタル 教科書体 NK-B" panose="02020700000000000000" pitchFamily="18" charset="-128"/>
              </a:rPr>
              <a:t>　　　（参考）新型コロナウイルス感染症対策分科会におけるモニタリング指標の状況</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6" name="角丸四角形 5"/>
          <p:cNvSpPr/>
          <p:nvPr/>
        </p:nvSpPr>
        <p:spPr>
          <a:xfrm>
            <a:off x="124264" y="514677"/>
            <a:ext cx="11943471" cy="1180910"/>
          </a:xfrm>
          <a:prstGeom prst="round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600" dirty="0" smtClean="0"/>
              <a:t>【</a:t>
            </a:r>
            <a:r>
              <a:rPr lang="ja-JP" altLang="en-US" sz="1600" dirty="0" smtClean="0"/>
              <a:t>分科会の指標の考え方</a:t>
            </a:r>
            <a:r>
              <a:rPr lang="en-US" altLang="ja-JP" sz="1600" dirty="0" smtClean="0"/>
              <a:t>】</a:t>
            </a:r>
          </a:p>
          <a:p>
            <a:r>
              <a:rPr lang="ja-JP" altLang="en-US" sz="1600" dirty="0" smtClean="0"/>
              <a:t>ステージ</a:t>
            </a:r>
            <a:r>
              <a:rPr lang="ja-JP" altLang="en-US" sz="1600" dirty="0"/>
              <a:t>の</a:t>
            </a:r>
            <a:r>
              <a:rPr lang="ja-JP" altLang="en-US" sz="1600" dirty="0" smtClean="0"/>
              <a:t>移行</a:t>
            </a:r>
            <a:r>
              <a:rPr lang="ja-JP" altLang="en-US" sz="1600" dirty="0"/>
              <a:t>を検知する</a:t>
            </a:r>
            <a:r>
              <a:rPr lang="ja-JP" altLang="en-US" sz="1600" dirty="0" smtClean="0"/>
              <a:t>指標はあく</a:t>
            </a:r>
            <a:r>
              <a:rPr lang="ja-JP" altLang="en-US" sz="1600" dirty="0"/>
              <a:t>まで</a:t>
            </a:r>
            <a:r>
              <a:rPr lang="ja-JP" altLang="en-US" sz="1600" dirty="0" smtClean="0"/>
              <a:t>目安。指標</a:t>
            </a:r>
            <a:r>
              <a:rPr lang="ja-JP" altLang="en-US" sz="1600" dirty="0"/>
              <a:t>をもって機械的に判断するのではなく</a:t>
            </a:r>
            <a:r>
              <a:rPr lang="ja-JP" altLang="en-US" sz="1600" dirty="0" smtClean="0"/>
              <a:t>、これら</a:t>
            </a:r>
            <a:r>
              <a:rPr lang="ja-JP" altLang="en-US" sz="1600" dirty="0"/>
              <a:t>の指標を総合的に</a:t>
            </a:r>
            <a:r>
              <a:rPr lang="ja-JP" altLang="en-US" sz="1600" dirty="0" smtClean="0"/>
              <a:t>判断。</a:t>
            </a:r>
            <a:endParaRPr lang="en-US" altLang="ja-JP" sz="1600" dirty="0" smtClean="0"/>
          </a:p>
          <a:p>
            <a:r>
              <a:rPr lang="ja-JP" altLang="en-US" sz="1600" dirty="0" smtClean="0"/>
              <a:t>　</a:t>
            </a:r>
            <a:r>
              <a:rPr lang="en-US" altLang="ja-JP" sz="1400" dirty="0" smtClean="0"/>
              <a:t>※</a:t>
            </a:r>
            <a:r>
              <a:rPr lang="ja-JP" altLang="en-US" sz="1400" dirty="0" smtClean="0"/>
              <a:t>ステージ</a:t>
            </a:r>
            <a:r>
              <a:rPr lang="en-US" altLang="ja-JP" sz="1400" dirty="0" smtClean="0"/>
              <a:t>Ⅲ</a:t>
            </a:r>
            <a:r>
              <a:rPr lang="ja-JP" altLang="en-US" sz="1400" dirty="0" smtClean="0"/>
              <a:t>「感染者の急増及び医療提供体制における大きな支障の発生を避けるための対応が必要な段階」</a:t>
            </a:r>
            <a:endParaRPr lang="en-US" altLang="ja-JP" sz="1400" dirty="0" smtClean="0"/>
          </a:p>
          <a:p>
            <a:r>
              <a:rPr lang="ja-JP" altLang="en-US" sz="1400" dirty="0"/>
              <a:t>　</a:t>
            </a:r>
            <a:r>
              <a:rPr lang="ja-JP" altLang="en-US" sz="1400" dirty="0" smtClean="0"/>
              <a:t>　ステージ</a:t>
            </a:r>
            <a:r>
              <a:rPr lang="en-US" altLang="ja-JP" sz="1400" dirty="0" smtClean="0"/>
              <a:t>Ⅳ</a:t>
            </a:r>
            <a:r>
              <a:rPr lang="ja-JP" altLang="en-US" sz="1400" dirty="0" smtClean="0"/>
              <a:t>「爆発的な感染拡大及び</a:t>
            </a:r>
            <a:r>
              <a:rPr lang="ja-JP" altLang="en-US" sz="1400" dirty="0"/>
              <a:t>深刻</a:t>
            </a:r>
            <a:r>
              <a:rPr lang="ja-JP" altLang="en-US" sz="1400" dirty="0" smtClean="0"/>
              <a:t>な医療提供体制の機能不全を避けるための対応が必要な段階」　</a:t>
            </a:r>
            <a:r>
              <a:rPr lang="en-US" altLang="ja-JP" sz="1400" dirty="0" smtClean="0"/>
              <a:t>※</a:t>
            </a:r>
            <a:r>
              <a:rPr lang="ja-JP" altLang="en-US" sz="1400" dirty="0" smtClean="0"/>
              <a:t>ステージ</a:t>
            </a:r>
            <a:r>
              <a:rPr lang="en-US" altLang="ja-JP" sz="1400" dirty="0" smtClean="0"/>
              <a:t>Ⅰ</a:t>
            </a:r>
            <a:r>
              <a:rPr lang="ja-JP" altLang="en-US" sz="1400" dirty="0" smtClean="0"/>
              <a:t>・</a:t>
            </a:r>
            <a:r>
              <a:rPr lang="en-US" altLang="ja-JP" sz="1400" dirty="0" smtClean="0"/>
              <a:t>Ⅱ</a:t>
            </a:r>
            <a:r>
              <a:rPr lang="ja-JP" altLang="en-US" sz="1400" dirty="0" smtClean="0"/>
              <a:t>の指標設定はなし</a:t>
            </a:r>
            <a:endParaRPr kumimoji="1" lang="ja-JP" altLang="en-US" sz="1400" dirty="0"/>
          </a:p>
        </p:txBody>
      </p:sp>
      <p:sp>
        <p:nvSpPr>
          <p:cNvPr id="7" name="テキスト ボックス 6"/>
          <p:cNvSpPr txBox="1"/>
          <p:nvPr/>
        </p:nvSpPr>
        <p:spPr>
          <a:xfrm>
            <a:off x="10857094" y="41227"/>
            <a:ext cx="1210641" cy="338554"/>
          </a:xfrm>
          <a:prstGeom prst="rect">
            <a:avLst/>
          </a:prstGeom>
          <a:solidFill>
            <a:schemeClr val="bg1"/>
          </a:solid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資料１－３</a:t>
            </a:r>
            <a:endParaRPr kumimoji="1" lang="ja-JP" altLang="en-US" sz="16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124264" y="1789255"/>
            <a:ext cx="11943471" cy="5068745"/>
          </a:xfrm>
          <a:prstGeom prst="rect">
            <a:avLst/>
          </a:prstGeom>
        </p:spPr>
      </p:pic>
    </p:spTree>
    <p:extLst>
      <p:ext uri="{BB962C8B-B14F-4D97-AF65-F5344CB8AC3E}">
        <p14:creationId xmlns:p14="http://schemas.microsoft.com/office/powerpoint/2010/main" val="33345952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11192</TotalTime>
  <Words>124</Words>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UD デジタル 教科書体 NK-B</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2020-11-06T12:48:48Z</cp:lastPrinted>
  <dcterms:created xsi:type="dcterms:W3CDTF">2019-04-25T08:31:09Z</dcterms:created>
  <dcterms:modified xsi:type="dcterms:W3CDTF">2020-11-10T11:21:02Z</dcterms:modified>
</cp:coreProperties>
</file>