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4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由衣 國本" initials="由衣" lastIdx="1" clrIdx="0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937"/>
    <a:srgbClr val="FF6699"/>
    <a:srgbClr val="FFCCCC"/>
    <a:srgbClr val="FFC000"/>
    <a:srgbClr val="E54B1B"/>
    <a:srgbClr val="FF9900"/>
    <a:srgbClr val="FF9966"/>
    <a:srgbClr val="5DFC24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1921" autoAdjust="0"/>
  </p:normalViewPr>
  <p:slideViewPr>
    <p:cSldViewPr snapToGrid="0">
      <p:cViewPr varScale="1">
        <p:scale>
          <a:sx n="68" d="100"/>
          <a:sy n="68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CDD-B1C9-4B39-8BFE-B9FE148F503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A75C-184A-4941-A1AA-B83C2A10607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F822-9AF5-497E-8EF3-0CDC14587B9D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2FC2-0E0B-405B-B9C6-81689F607AF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EBCF-A94F-4A72-A76B-33D22C456DBB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5560-D618-4C9D-82CC-119FE0C71B9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B455-6994-4E6B-B990-FFFCA1D94AB8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AAF8-B155-416D-8DE8-5B176391B827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AD2A-EDA8-43BB-A8B5-3C3EFD21B17F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5531-C890-4FBE-A40D-D5221CCE515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C312-928A-4935-815B-D6DCB18E046B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42D9-51E2-49A4-8DA6-4740750B4E8B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42100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「大阪モデル」モニタリング指標の状況</a:t>
            </a:r>
            <a:endParaRPr kumimoji="1"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23056" y="41227"/>
            <a:ext cx="121064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資料１－２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76" y="669427"/>
            <a:ext cx="11672448" cy="576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4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11193</TotalTime>
  <Words>10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2020-11-06T12:48:48Z</cp:lastPrinted>
  <dcterms:created xsi:type="dcterms:W3CDTF">2019-04-25T08:31:09Z</dcterms:created>
  <dcterms:modified xsi:type="dcterms:W3CDTF">2020-11-10T12:15:56Z</dcterms:modified>
</cp:coreProperties>
</file>