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　育久" initials="工藤　育久" lastIdx="1" clrIdx="0">
    <p:extLst>
      <p:ext uri="{19B8F6BF-5375-455C-9EA6-DF929625EA0E}">
        <p15:presenceInfo xmlns:p15="http://schemas.microsoft.com/office/powerpoint/2012/main" userId="S-1-5-21-161959346-1900351369-444732941-224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7FAC"/>
    <a:srgbClr val="00A4DE"/>
    <a:srgbClr val="0094C8"/>
    <a:srgbClr val="5B9BD5"/>
    <a:srgbClr val="003399"/>
    <a:srgbClr val="2F7D49"/>
    <a:srgbClr val="309060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025BE-EE50-483D-A57B-9EE687D94572}" type="datetimeFigureOut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847D0-5A4D-4F3B-9FCE-1FC16595C5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95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6310-7E59-4572-9BCD-585A139A12F7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9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3A7-9F26-4D49-A7D1-B0C78AE62F5E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0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9B94-914D-4396-B25E-CCC04C8272A9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8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4A2E-5914-4562-BAE9-2644A5FAD01B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37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9AA4-0984-4B2A-A960-7706259B487A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5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5C3F-D4B1-4F85-ABC0-6166458C86A4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7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72C7-650C-4F62-A716-71BBCC3577E0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51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BDFF-7DE9-45EF-B114-10ACFD33386E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8365-F50C-484F-BEEE-7682F9873C88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8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6CF4-374C-45AE-98CE-72BE49CFF32F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3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ABBC-F2D1-4D45-987D-D048095FC158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15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71A0-C394-49FF-9FD1-7776E7E8BDD8}" type="datetime1">
              <a:rPr kumimoji="1" lang="ja-JP" altLang="en-US" smtClean="0"/>
              <a:t>2020/10/8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5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876180" y="5673340"/>
            <a:ext cx="23793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件数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８件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・個別店舗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・一般意見   </a:t>
            </a:r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21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件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1" name="楕円 60"/>
          <p:cNvSpPr/>
          <p:nvPr/>
        </p:nvSpPr>
        <p:spPr>
          <a:xfrm>
            <a:off x="272781" y="4304495"/>
            <a:ext cx="5200740" cy="457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0" name="楕円 59"/>
          <p:cNvSpPr/>
          <p:nvPr/>
        </p:nvSpPr>
        <p:spPr>
          <a:xfrm>
            <a:off x="272781" y="841770"/>
            <a:ext cx="6120000" cy="92597"/>
          </a:xfrm>
          <a:prstGeom prst="ellipse">
            <a:avLst/>
          </a:prstGeom>
          <a:solidFill>
            <a:schemeClr val="accent1">
              <a:lumMod val="40000"/>
              <a:lumOff val="6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-92333" y="671667"/>
            <a:ext cx="8466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１．感染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防止宣言ステッカー登録事業者に対する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現地調査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504000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感染防止宣言ステッカーの実効性確保に向けた取組状況</a:t>
            </a:r>
            <a:endParaRPr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6746" y="972438"/>
            <a:ext cx="11974047" cy="10317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府の「少人数利用・飲食店応援キャンペーン」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国の「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Go To Eat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キャンペーン」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の実施と併せて、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参加飲食店におけ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る感染防止対策の実施状況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について、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職員等が個別に訪問し、現地確認（目視及び聞き取り）を実施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647210" y="1897137"/>
            <a:ext cx="2764368" cy="326465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実施期間及び実施体制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81117" y="2347592"/>
            <a:ext cx="42441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</a:t>
            </a:r>
            <a:r>
              <a:rPr kumimoji="1"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９月</a:t>
            </a:r>
            <a:r>
              <a:rPr kumimoji="1"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日から調査開始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　　　　　⇒　　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(10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予定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から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月末まで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 　　⇒　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(20</a:t>
            </a:r>
            <a:r>
              <a:rPr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体制（拡充）</a:t>
            </a:r>
            <a:endParaRPr lang="en-US" altLang="ja-JP" b="1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</a:t>
            </a:r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民間事業者に委託予定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21451" y="5234454"/>
            <a:ext cx="2815885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通報の状況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（７月１日から）</a:t>
            </a:r>
            <a:endParaRPr lang="ja-JP" altLang="en-US" sz="140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4780" y="616526"/>
            <a:ext cx="12031019" cy="3401880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4780" y="4073547"/>
            <a:ext cx="12031019" cy="2744111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86557" y="79253"/>
            <a:ext cx="1572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資料２－３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326745" y="4496188"/>
            <a:ext cx="11974047" cy="6377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通報があれば、感染防止対策の実施状況について店舗へヒアリングを行い、ガイドライン遵守を要請。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必要であれば、期限を定めて改善状況等の報告を求め、さらに期限までに報告がない場合は、現地調査を実施。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177733" y="2412776"/>
            <a:ext cx="682947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訪問店舗数　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241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⇒　改善報告を求めた件数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43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⇒　改善報告有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・座席間隔が不十分で、パーテーション等未設置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・レジと客の間にアクリル板等未設置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・利用者への注意喚起未実施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マスク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着用や手指消毒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など）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866525" y="5830953"/>
            <a:ext cx="4059688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・従業員がマスク未着用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・店内が３密で、換気不十分</a:t>
            </a:r>
            <a:endParaRPr lang="en-US" altLang="ja-JP" sz="1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・利用者が大声で会話　　など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111591" y="1881930"/>
            <a:ext cx="1870461" cy="3282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873574" y="5739349"/>
            <a:ext cx="2719338" cy="8633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605791" y="5961200"/>
            <a:ext cx="579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131618" y="5505913"/>
            <a:ext cx="3515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改善状況確認　　　　</a:t>
            </a:r>
            <a:r>
              <a:rPr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87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電話不通等　　　　 　   ７件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改善報告 　　　　　５件</a:t>
            </a:r>
            <a:endParaRPr lang="en-US" altLang="ja-JP" sz="14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現地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調査実施 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２件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連絡先等不明　　　　　 ３件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0" y="4061956"/>
            <a:ext cx="8761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２．コールセンターの通報案件への対応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807931" y="5660461"/>
            <a:ext cx="2664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　        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遊興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　     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スポーツ施設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　　　　　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２件</a:t>
            </a:r>
            <a:endParaRPr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404576" y="5231859"/>
            <a:ext cx="3309869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個別店舗内訳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及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び通報内容</a:t>
            </a:r>
            <a:endParaRPr lang="ja-JP" altLang="en-US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9185346" y="5167463"/>
            <a:ext cx="1826099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対応状況</a:t>
            </a:r>
            <a:endParaRPr lang="ja-JP" altLang="en-US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大かっこ 33"/>
          <p:cNvSpPr/>
          <p:nvPr/>
        </p:nvSpPr>
        <p:spPr>
          <a:xfrm>
            <a:off x="9711167" y="6050742"/>
            <a:ext cx="1789667" cy="397403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791697" y="5154480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(10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７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0923" y="1896682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(10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月７日現在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28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2504</TotalTime>
  <Words>511</Words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2020-10-08T03:14:17Z</cp:lastPrinted>
  <dcterms:created xsi:type="dcterms:W3CDTF">2020-06-11T04:56:19Z</dcterms:created>
  <dcterms:modified xsi:type="dcterms:W3CDTF">2020-10-08T03:16:51Z</dcterms:modified>
</cp:coreProperties>
</file>