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59" r:id="rId3"/>
    <p:sldId id="273" r:id="rId4"/>
    <p:sldId id="264" r:id="rId5"/>
    <p:sldId id="265" r:id="rId6"/>
    <p:sldId id="272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4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3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24952"/>
              </p:ext>
            </p:extLst>
          </p:nvPr>
        </p:nvGraphicFramePr>
        <p:xfrm>
          <a:off x="137052" y="763615"/>
          <a:ext cx="11943332" cy="5821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734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6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  <a:tr h="629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/>
                        <a:t>イエローステージ１の期間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（９月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月９日）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/>
                        <a:t>イエローステージ１の期間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日。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ただし、感染拡大の状況に応じて判断）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565596"/>
                  </a:ext>
                </a:extLst>
              </a:tr>
              <a:tr h="4458017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・多人数で唾液が飛び交う宴会・飲み会は控えること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１高齢者の方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２高齢者と日常的に接する家族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高齢者施設・医療機関等の職員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・３密で唾液が飛び交う環境を避けること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2500"/>
                        </a:lnSpc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7052" y="64796"/>
            <a:ext cx="93071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新旧対照表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58736" y="4003902"/>
            <a:ext cx="2997882" cy="1031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00" spc="-100" dirty="0" smtClean="0"/>
              <a:t>は、感染リスクの高い環境を</a:t>
            </a:r>
            <a:endParaRPr lang="en-US" altLang="ja-JP" sz="1600" spc="-100" dirty="0" smtClean="0"/>
          </a:p>
          <a:p>
            <a:pPr>
              <a:lnSpc>
                <a:spcPts val="2500"/>
              </a:lnSpc>
            </a:pPr>
            <a:r>
              <a:rPr lang="ja-JP" altLang="en-US" sz="1600" spc="-100" dirty="0" smtClean="0"/>
              <a:t>避け、少しでも症状が有る場</a:t>
            </a:r>
            <a:endParaRPr lang="en-US" altLang="ja-JP" sz="1600" spc="-100" dirty="0" smtClean="0"/>
          </a:p>
          <a:p>
            <a:pPr>
              <a:lnSpc>
                <a:spcPts val="2500"/>
              </a:lnSpc>
            </a:pPr>
            <a:r>
              <a:rPr lang="ja-JP" altLang="en-US" sz="1600" spc="-100" dirty="0" smtClean="0"/>
              <a:t>合、早めに検査を受診すること</a:t>
            </a:r>
            <a:endParaRPr lang="en-US" altLang="ja-JP" sz="1600" spc="-100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3148582" y="4104315"/>
            <a:ext cx="196506" cy="830997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84275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業種別ガイドラインの見直しを前提に、必要な感染防止策が担保される場合は、別表のとおり緩和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3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リスクへの対応が整っていないイベントは、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336153"/>
              </p:ext>
            </p:extLst>
          </p:nvPr>
        </p:nvGraphicFramePr>
        <p:xfrm>
          <a:off x="98543" y="136436"/>
          <a:ext cx="11943332" cy="5814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89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211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5288097" y="607425"/>
            <a:ext cx="628586" cy="29325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別表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490" y="2421744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異なるグループ間では座席を１席空け、同一グループ（５人以内に限る）内では座席間隔</a:t>
            </a:r>
            <a:r>
              <a:rPr lang="ja-JP" altLang="en-US" sz="1100" dirty="0" smtClean="0"/>
              <a:t>を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</a:t>
            </a:r>
            <a:r>
              <a:rPr lang="ja-JP" altLang="en-US" sz="1100" dirty="0" smtClean="0"/>
              <a:t>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64" y="3040590"/>
            <a:ext cx="5863903" cy="2000093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41264" y="5118752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詳細：令和２年９月</a:t>
            </a:r>
            <a:r>
              <a:rPr lang="en-US" altLang="ja-JP" sz="1100" dirty="0" smtClean="0"/>
              <a:t>11</a:t>
            </a:r>
            <a:r>
              <a:rPr lang="ja-JP" altLang="en-US" sz="1100" dirty="0" smtClean="0"/>
              <a:t>日付</a:t>
            </a:r>
            <a:r>
              <a:rPr lang="ja-JP" altLang="en-US" sz="1100" dirty="0"/>
              <a:t>国事務連絡「</a:t>
            </a:r>
            <a:r>
              <a:rPr lang="en-US" altLang="ja-JP" sz="1100" dirty="0"/>
              <a:t>11</a:t>
            </a:r>
            <a:r>
              <a:rPr lang="ja-JP" altLang="en-US" sz="1100" dirty="0"/>
              <a:t>月末までの催物の開催制限等について」参照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87" y="927013"/>
            <a:ext cx="5772653" cy="152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84491"/>
              </p:ext>
            </p:extLst>
          </p:nvPr>
        </p:nvGraphicFramePr>
        <p:xfrm>
          <a:off x="94918" y="282479"/>
          <a:ext cx="11943332" cy="599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ミナミの臨時検査場における検査の継続実施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/>
                        <a:t>（同左）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2976" y="1236186"/>
            <a:ext cx="11679024" cy="11079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endParaRPr lang="en-US" altLang="ja-JP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042" y="528861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　</a:t>
            </a:r>
            <a:endParaRPr kumimoji="1" lang="ja-JP" altLang="en-US" sz="2400" b="1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17967"/>
              </p:ext>
            </p:extLst>
          </p:nvPr>
        </p:nvGraphicFramePr>
        <p:xfrm>
          <a:off x="166042" y="376462"/>
          <a:ext cx="11943332" cy="5258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●経済界へのお願い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２．業種別ガイドラインの遵守を徹底すること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３．テレワーク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％を推進すること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出勤が必要となる職場でも、ローテーション勤務、時差通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勤、自転車通勤などの取り組みを推進すること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４．体調の悪い方は出勤させないこと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体調の悪い方や少しでも症状がある方へは、検査の受診を勧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dirty="0" err="1" smtClean="0">
                          <a:solidFill>
                            <a:schemeClr val="tx1"/>
                          </a:solidFill>
                        </a:rPr>
                        <a:t>める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５．感染拡大を防止するため、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・感染防止宣言ステッカーを掲示しているお店を選択する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・お店に入った後は、感染拡大防止のため、大阪コロナ追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跡システムの登録・利用をすること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・国の接触確認アプリ「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COCOA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」の登録・利用をすること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●経済界へのお願い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従業員などへの注意喚起など、適切な感染防止対策を講じる　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6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3579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94342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955" y="879554"/>
            <a:ext cx="11679024" cy="145680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262250"/>
              </p:ext>
            </p:extLst>
          </p:nvPr>
        </p:nvGraphicFramePr>
        <p:xfrm>
          <a:off x="140801" y="294342"/>
          <a:ext cx="11943332" cy="443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旧（９月</a:t>
                      </a:r>
                      <a:r>
                        <a:rPr kumimoji="1" lang="en-US" altLang="ja-JP" sz="1600" b="1" dirty="0" smtClean="0"/>
                        <a:t>19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月９日）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●大学等へのお願い</a:t>
                      </a:r>
                      <a:endParaRPr kumimoji="1"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１．高齢者と日常的に接する学生は、感染リスクの高い環境を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２．寮やクラブ・サークル活動での感染防止対策を徹底する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こ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３．多人数で唾液が飛び交う宴会・飲み会は控えること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４．業種別ガイドラインを遵守（感染防止宣言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ステッカーの導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５．体調の悪い方は登校させないこと。体調の悪い方や少しで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も症状がある方は、検査を受診すること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●大学等へのお願い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学生などへの注意喚起など、適切な感染防止対策を講じる</a:t>
                      </a:r>
                      <a:r>
                        <a:rPr kumimoji="1" lang="ja-JP" altLang="en-US" sz="16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こ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3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1214</Words>
  <PresentationFormat>ワイド画面</PresentationFormat>
  <Paragraphs>184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2020-10-06T09:34:50Z</cp:lastPrinted>
  <dcterms:created xsi:type="dcterms:W3CDTF">2020-05-20T11:17:35Z</dcterms:created>
  <dcterms:modified xsi:type="dcterms:W3CDTF">2020-10-08T02:21:02Z</dcterms:modified>
</cp:coreProperties>
</file>