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0BCDD774-5F6D-4FD9-9DB8-AF0950F87E26}">
          <p14:sldIdLst>
            <p14:sldId id="258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879C3-4E8C-476F-B8A3-A6C94DF802EE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E05AD-185D-4DD3-8DEC-1C459392DF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811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26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609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7E944B-0874-F44C-9035-28513D3B2DC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16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6F57-4266-43DA-B6C6-85AA4E11DBD8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270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39A28-7BE7-4275-AC90-AB3B7C85EC68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828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0F53-7CF0-415D-83B2-FA1247F9A22E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09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C4A0B-0C91-4879-A24B-DBBEE62273D7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12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4C94A-1046-47E2-8B03-8D72B127155C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107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6EB4E-AEDB-408E-987E-1D63B4D68DDA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202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3378-83F6-4698-A470-56C3A0C06916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0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00954-8128-4A34-8310-025D4568B4A5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7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2B87E-2FAB-433B-948E-1A8E5F4BEB92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8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C815B-B5BA-47BA-B5CC-72A961F81939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67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DC16-18E4-4E19-BF55-950C7E0BA9AB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55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539E0-91CB-476E-939E-3616F98075AC}" type="datetime1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40D08-3874-469B-BAE7-B131BCA3B7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7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4C32E33E-E1FA-E949-8B06-EB34F9027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2090" y="2339850"/>
            <a:ext cx="6012000" cy="3807600"/>
          </a:xfrm>
          <a:prstGeom prst="rect">
            <a:avLst/>
          </a:prstGeom>
        </p:spPr>
      </p:pic>
      <p:sp>
        <p:nvSpPr>
          <p:cNvPr id="44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7140921" y="1347524"/>
            <a:ext cx="4022948" cy="596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大阪の新規感染者数の予測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7/28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A54A07E-3531-C24D-A89A-2FD8C883BABE}"/>
              </a:ext>
            </a:extLst>
          </p:cNvPr>
          <p:cNvSpPr txBox="1"/>
          <p:nvPr/>
        </p:nvSpPr>
        <p:spPr>
          <a:xfrm>
            <a:off x="5972090" y="5890223"/>
            <a:ext cx="62185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6/24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1585668-FFAB-BF4C-81B9-6CADED796AC6}"/>
              </a:ext>
            </a:extLst>
          </p:cNvPr>
          <p:cNvSpPr txBox="1"/>
          <p:nvPr/>
        </p:nvSpPr>
        <p:spPr>
          <a:xfrm>
            <a:off x="7072698" y="5890223"/>
            <a:ext cx="51230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F0FB0A0-B02B-2143-BC59-DD01D4BEE52C}"/>
              </a:ext>
            </a:extLst>
          </p:cNvPr>
          <p:cNvSpPr txBox="1"/>
          <p:nvPr/>
        </p:nvSpPr>
        <p:spPr>
          <a:xfrm>
            <a:off x="8006998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636A53A-E835-B24D-AF95-CA0FDEE45975}"/>
              </a:ext>
            </a:extLst>
          </p:cNvPr>
          <p:cNvSpPr txBox="1"/>
          <p:nvPr/>
        </p:nvSpPr>
        <p:spPr>
          <a:xfrm>
            <a:off x="9081499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10076174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8/3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BFF224F-9C0E-FE4A-B484-D147CC65C853}"/>
              </a:ext>
            </a:extLst>
          </p:cNvPr>
          <p:cNvSpPr txBox="1"/>
          <p:nvPr/>
        </p:nvSpPr>
        <p:spPr>
          <a:xfrm>
            <a:off x="11015919" y="5866839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8/13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824282" y="1347523"/>
            <a:ext cx="4022948" cy="596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大阪の新規感染者数の予測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7/12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0" y="-1"/>
            <a:ext cx="12192000" cy="1078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大阪府新型コロナウイルス対策本部専門家会議</a:t>
            </a:r>
          </a:p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中野オブザーバーによる新規感染者数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の予測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8256C0B9-0510-D545-9285-1F3CA2349C21}"/>
              </a:ext>
            </a:extLst>
          </p:cNvPr>
          <p:cNvSpPr txBox="1"/>
          <p:nvPr/>
        </p:nvSpPr>
        <p:spPr>
          <a:xfrm>
            <a:off x="5831741" y="2244551"/>
            <a:ext cx="1150823" cy="235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新規感染者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300319" y="6477857"/>
            <a:ext cx="2743200" cy="365125"/>
          </a:xfrm>
        </p:spPr>
        <p:txBody>
          <a:bodyPr/>
          <a:lstStyle/>
          <a:p>
            <a:fld id="{3B740D08-3874-469B-BAE7-B131BCA3B72E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楕円 6"/>
          <p:cNvSpPr/>
          <p:nvPr/>
        </p:nvSpPr>
        <p:spPr>
          <a:xfrm>
            <a:off x="9926467" y="4222953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コネクタ 8"/>
          <p:cNvCxnSpPr/>
          <p:nvPr/>
        </p:nvCxnSpPr>
        <p:spPr>
          <a:xfrm>
            <a:off x="9952922" y="4284620"/>
            <a:ext cx="0" cy="1548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図 16">
            <a:extLst>
              <a:ext uri="{FF2B5EF4-FFF2-40B4-BE49-F238E27FC236}">
                <a16:creationId xmlns:a16="http://schemas.microsoft.com/office/drawing/2014/main" id="{A3B039ED-5BD9-F64A-825B-3E22544DED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99" y="2339850"/>
            <a:ext cx="6012000" cy="38076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A54A07E-3531-C24D-A89A-2FD8C883BABE}"/>
              </a:ext>
            </a:extLst>
          </p:cNvPr>
          <p:cNvSpPr txBox="1"/>
          <p:nvPr/>
        </p:nvSpPr>
        <p:spPr>
          <a:xfrm>
            <a:off x="176640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6/24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585668-FFAB-BF4C-81B9-6CADED796AC6}"/>
              </a:ext>
            </a:extLst>
          </p:cNvPr>
          <p:cNvSpPr txBox="1"/>
          <p:nvPr/>
        </p:nvSpPr>
        <p:spPr>
          <a:xfrm>
            <a:off x="1181072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/4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0FB0A0-B02B-2143-BC59-DD01D4BEE52C}"/>
              </a:ext>
            </a:extLst>
          </p:cNvPr>
          <p:cNvSpPr txBox="1"/>
          <p:nvPr/>
        </p:nvSpPr>
        <p:spPr>
          <a:xfrm>
            <a:off x="2187943" y="5890564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636A53A-E835-B24D-AF95-CA0FDEE45975}"/>
              </a:ext>
            </a:extLst>
          </p:cNvPr>
          <p:cNvSpPr txBox="1"/>
          <p:nvPr/>
        </p:nvSpPr>
        <p:spPr>
          <a:xfrm>
            <a:off x="3192375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4240024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BFF224F-9C0E-FE4A-B484-D147CC65C853}"/>
              </a:ext>
            </a:extLst>
          </p:cNvPr>
          <p:cNvSpPr txBox="1"/>
          <p:nvPr/>
        </p:nvSpPr>
        <p:spPr>
          <a:xfrm>
            <a:off x="5195461" y="5890223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8/13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256C0B9-0510-D545-9285-1F3CA2349C21}"/>
              </a:ext>
            </a:extLst>
          </p:cNvPr>
          <p:cNvSpPr txBox="1"/>
          <p:nvPr/>
        </p:nvSpPr>
        <p:spPr>
          <a:xfrm>
            <a:off x="0" y="2244551"/>
            <a:ext cx="147014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latin typeface="MS PGothic" panose="020B0600070205080204" pitchFamily="34" charset="-128"/>
                <a:ea typeface="MS PGothic" panose="020B0600070205080204" pitchFamily="34" charset="-128"/>
              </a:rPr>
              <a:t>新規感染者</a:t>
            </a:r>
          </a:p>
        </p:txBody>
      </p:sp>
      <p:sp>
        <p:nvSpPr>
          <p:cNvPr id="34" name="楕円 33"/>
          <p:cNvSpPr/>
          <p:nvPr/>
        </p:nvSpPr>
        <p:spPr>
          <a:xfrm>
            <a:off x="2300591" y="564219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5" name="直線コネクタ 34"/>
          <p:cNvCxnSpPr/>
          <p:nvPr/>
        </p:nvCxnSpPr>
        <p:spPr>
          <a:xfrm>
            <a:off x="2328414" y="5703857"/>
            <a:ext cx="0" cy="144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>
            <a:off x="2358863" y="4790622"/>
            <a:ext cx="595745" cy="851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2499613" y="4570453"/>
            <a:ext cx="9910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7/12</a:t>
            </a:r>
            <a:r>
              <a:rPr lang="ja-JP" altLang="en-US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頃</a:t>
            </a:r>
            <a:endParaRPr kumimoji="1" lang="ja-JP" altLang="en-US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cxnSp>
        <p:nvCxnSpPr>
          <p:cNvPr id="37" name="直線コネクタ 36"/>
          <p:cNvCxnSpPr/>
          <p:nvPr/>
        </p:nvCxnSpPr>
        <p:spPr>
          <a:xfrm flipH="1">
            <a:off x="9972793" y="3386460"/>
            <a:ext cx="595745" cy="851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10113543" y="3166291"/>
            <a:ext cx="9910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7/30</a:t>
            </a:r>
            <a:r>
              <a:rPr lang="ja-JP" altLang="en-US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頃</a:t>
            </a:r>
            <a:endParaRPr kumimoji="1" lang="ja-JP" altLang="en-US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5687" y="2740129"/>
            <a:ext cx="2244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実線：新規感染者数予測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　：新規感染者数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769234" y="2740129"/>
            <a:ext cx="224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実線：新規感染者数予測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　：新規感染者数実績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点線：個別の感染流行曲線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113543" y="515469"/>
            <a:ext cx="187054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8020571" y="6242749"/>
            <a:ext cx="4022948" cy="3304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各本部会議開催日前日の公表数値に基づき作成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113543" y="61095"/>
            <a:ext cx="187054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資料１－６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26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図 27">
            <a:extLst>
              <a:ext uri="{FF2B5EF4-FFF2-40B4-BE49-F238E27FC236}">
                <a16:creationId xmlns:a16="http://schemas.microsoft.com/office/drawing/2014/main" id="{FEA87480-9474-E148-91B0-3462CA25E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94" y="2456169"/>
            <a:ext cx="6012000" cy="3807600"/>
          </a:xfrm>
          <a:prstGeom prst="rect">
            <a:avLst/>
          </a:prstGeom>
        </p:spPr>
      </p:pic>
      <p:sp>
        <p:nvSpPr>
          <p:cNvPr id="44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7140921" y="1347524"/>
            <a:ext cx="4022948" cy="596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大阪の新規感染者数の予測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8/19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824282" y="1347523"/>
            <a:ext cx="4022948" cy="596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大阪の新規感染者数の予測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7/31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77268D5C-1176-0744-932C-9490FDED9F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7830" y="2456170"/>
            <a:ext cx="6012000" cy="3807600"/>
          </a:xfrm>
          <a:prstGeom prst="rect">
            <a:avLst/>
          </a:prstGeom>
        </p:spPr>
      </p:pic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A54A07E-3531-C24D-A89A-2FD8C883BABE}"/>
              </a:ext>
            </a:extLst>
          </p:cNvPr>
          <p:cNvSpPr txBox="1"/>
          <p:nvPr/>
        </p:nvSpPr>
        <p:spPr>
          <a:xfrm>
            <a:off x="6153692" y="5987006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6/24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1585668-FFAB-BF4C-81B9-6CADED796AC6}"/>
              </a:ext>
            </a:extLst>
          </p:cNvPr>
          <p:cNvSpPr txBox="1"/>
          <p:nvPr/>
        </p:nvSpPr>
        <p:spPr>
          <a:xfrm>
            <a:off x="6874592" y="5991839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/4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F0FB0A0-B02B-2143-BC59-DD01D4BEE52C}"/>
              </a:ext>
            </a:extLst>
          </p:cNvPr>
          <p:cNvSpPr txBox="1"/>
          <p:nvPr/>
        </p:nvSpPr>
        <p:spPr>
          <a:xfrm>
            <a:off x="7649845" y="5987006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636A53A-E835-B24D-AF95-CA0FDEE45975}"/>
              </a:ext>
            </a:extLst>
          </p:cNvPr>
          <p:cNvSpPr txBox="1"/>
          <p:nvPr/>
        </p:nvSpPr>
        <p:spPr>
          <a:xfrm>
            <a:off x="8363554" y="5987006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9095513" y="5987006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8/3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FF224F-9C0E-FE4A-B484-D147CC65C853}"/>
              </a:ext>
            </a:extLst>
          </p:cNvPr>
          <p:cNvSpPr txBox="1"/>
          <p:nvPr/>
        </p:nvSpPr>
        <p:spPr>
          <a:xfrm>
            <a:off x="9805648" y="5987006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8/13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60E3684-3DB9-A947-8D7B-F7C86FA2E46D}"/>
              </a:ext>
            </a:extLst>
          </p:cNvPr>
          <p:cNvSpPr txBox="1"/>
          <p:nvPr/>
        </p:nvSpPr>
        <p:spPr>
          <a:xfrm>
            <a:off x="10559431" y="5987007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8/23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C10A3926-D665-4E44-AC9D-77F04EA1C9CC}"/>
              </a:ext>
            </a:extLst>
          </p:cNvPr>
          <p:cNvSpPr txBox="1"/>
          <p:nvPr/>
        </p:nvSpPr>
        <p:spPr>
          <a:xfrm>
            <a:off x="11240018" y="5987008"/>
            <a:ext cx="510767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9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/2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256C0B9-0510-D545-9285-1F3CA2349C21}"/>
              </a:ext>
            </a:extLst>
          </p:cNvPr>
          <p:cNvSpPr txBox="1"/>
          <p:nvPr/>
        </p:nvSpPr>
        <p:spPr>
          <a:xfrm>
            <a:off x="5951126" y="2353673"/>
            <a:ext cx="147014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新規感染者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66630" y="6410334"/>
            <a:ext cx="2743200" cy="365125"/>
          </a:xfrm>
        </p:spPr>
        <p:txBody>
          <a:bodyPr/>
          <a:lstStyle/>
          <a:p>
            <a:fld id="{3B740D08-3874-469B-BAE7-B131BCA3B72E}" type="slidenum">
              <a:rPr kumimoji="1" lang="ja-JP" altLang="en-US" smtClean="0">
                <a:solidFill>
                  <a:schemeClr val="tx1"/>
                </a:solidFill>
              </a:rPr>
              <a:t>2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楕円 44"/>
          <p:cNvSpPr/>
          <p:nvPr/>
        </p:nvSpPr>
        <p:spPr>
          <a:xfrm>
            <a:off x="9395074" y="3588118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コネクタ 45"/>
          <p:cNvCxnSpPr/>
          <p:nvPr/>
        </p:nvCxnSpPr>
        <p:spPr>
          <a:xfrm>
            <a:off x="9433100" y="3632822"/>
            <a:ext cx="0" cy="2340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楕円 46"/>
          <p:cNvSpPr/>
          <p:nvPr/>
        </p:nvSpPr>
        <p:spPr>
          <a:xfrm>
            <a:off x="4102129" y="4267534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コネクタ 47"/>
          <p:cNvCxnSpPr/>
          <p:nvPr/>
        </p:nvCxnSpPr>
        <p:spPr>
          <a:xfrm>
            <a:off x="4131861" y="4303534"/>
            <a:ext cx="0" cy="1656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>
            <a:off x="4145406" y="3428554"/>
            <a:ext cx="595745" cy="851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4286156" y="3208385"/>
            <a:ext cx="9910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7/30</a:t>
            </a:r>
            <a:r>
              <a:rPr lang="ja-JP" altLang="en-US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頃</a:t>
            </a:r>
            <a:endParaRPr kumimoji="1" lang="ja-JP" altLang="en-US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 flipH="1">
            <a:off x="9427645" y="2792226"/>
            <a:ext cx="595745" cy="851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9568395" y="2572057"/>
            <a:ext cx="9910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8/4</a:t>
            </a:r>
            <a:r>
              <a:rPr lang="ja-JP" altLang="en-US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頃</a:t>
            </a:r>
            <a:endParaRPr kumimoji="1" lang="ja-JP" altLang="en-US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256C0B9-0510-D545-9285-1F3CA2349C21}"/>
              </a:ext>
            </a:extLst>
          </p:cNvPr>
          <p:cNvSpPr txBox="1"/>
          <p:nvPr/>
        </p:nvSpPr>
        <p:spPr>
          <a:xfrm>
            <a:off x="0" y="2359931"/>
            <a:ext cx="147014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新規感染者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54A07E-3531-C24D-A89A-2FD8C883BABE}"/>
              </a:ext>
            </a:extLst>
          </p:cNvPr>
          <p:cNvSpPr txBox="1"/>
          <p:nvPr/>
        </p:nvSpPr>
        <p:spPr>
          <a:xfrm>
            <a:off x="156912" y="5987009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6/24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1585668-FFAB-BF4C-81B9-6CADED796AC6}"/>
              </a:ext>
            </a:extLst>
          </p:cNvPr>
          <p:cNvSpPr txBox="1"/>
          <p:nvPr/>
        </p:nvSpPr>
        <p:spPr>
          <a:xfrm>
            <a:off x="1244290" y="5987009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F0FB0A0-B02B-2143-BC59-DD01D4BEE52C}"/>
              </a:ext>
            </a:extLst>
          </p:cNvPr>
          <p:cNvSpPr txBox="1"/>
          <p:nvPr/>
        </p:nvSpPr>
        <p:spPr>
          <a:xfrm>
            <a:off x="2178493" y="59870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636A53A-E835-B24D-AF95-CA0FDEE45975}"/>
              </a:ext>
            </a:extLst>
          </p:cNvPr>
          <p:cNvSpPr txBox="1"/>
          <p:nvPr/>
        </p:nvSpPr>
        <p:spPr>
          <a:xfrm>
            <a:off x="3238234" y="5990729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4222456" y="59870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BFF224F-9C0E-FE4A-B484-D147CC65C853}"/>
              </a:ext>
            </a:extLst>
          </p:cNvPr>
          <p:cNvSpPr txBox="1"/>
          <p:nvPr/>
        </p:nvSpPr>
        <p:spPr>
          <a:xfrm>
            <a:off x="5223217" y="59870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8/13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01605" y="2856231"/>
            <a:ext cx="224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実線：新規感染者数予測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　：新規感染者数実績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点線：個別の感染流行曲線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647977" y="2849973"/>
            <a:ext cx="224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実線：新規感染者数予測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　：新規感染者数実績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点線：個別の感染流行曲線</a:t>
            </a: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8020571" y="6242749"/>
            <a:ext cx="4022948" cy="3304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各本部会議開催日前日の公表数値に基づき作成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164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図 35">
            <a:extLst>
              <a:ext uri="{FF2B5EF4-FFF2-40B4-BE49-F238E27FC236}">
                <a16:creationId xmlns:a16="http://schemas.microsoft.com/office/drawing/2014/main" id="{F1EB640A-7BFB-EF4B-B57C-DEEDAF040B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927" y="2359948"/>
            <a:ext cx="6012000" cy="380760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808DD9A-4F67-1D4B-A8C4-040C9DAB0A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963" y="2359948"/>
            <a:ext cx="6012000" cy="3807600"/>
          </a:xfrm>
          <a:prstGeom prst="rect">
            <a:avLst/>
          </a:prstGeom>
        </p:spPr>
      </p:pic>
      <p:sp>
        <p:nvSpPr>
          <p:cNvPr id="44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7140921" y="1347524"/>
            <a:ext cx="4169504" cy="596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大阪の新規感染者数の予測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9/17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824282" y="1347523"/>
            <a:ext cx="4169504" cy="5969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大阪の新規感染者数の予測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/31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回対策本部会議）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54A07E-3531-C24D-A89A-2FD8C883BABE}"/>
              </a:ext>
            </a:extLst>
          </p:cNvPr>
          <p:cNvSpPr txBox="1"/>
          <p:nvPr/>
        </p:nvSpPr>
        <p:spPr>
          <a:xfrm>
            <a:off x="154833" y="58978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6/24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F0FB0A0-B02B-2143-BC59-DD01D4BEE52C}"/>
              </a:ext>
            </a:extLst>
          </p:cNvPr>
          <p:cNvSpPr txBox="1"/>
          <p:nvPr/>
        </p:nvSpPr>
        <p:spPr>
          <a:xfrm>
            <a:off x="1341356" y="58978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40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2420411" y="58978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56C0B9-0510-D545-9285-1F3CA2349C21}"/>
              </a:ext>
            </a:extLst>
          </p:cNvPr>
          <p:cNvSpPr txBox="1"/>
          <p:nvPr/>
        </p:nvSpPr>
        <p:spPr>
          <a:xfrm>
            <a:off x="89207" y="2321911"/>
            <a:ext cx="147014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新規感染者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0E3684-3DB9-A947-8D7B-F7C86FA2E46D}"/>
              </a:ext>
            </a:extLst>
          </p:cNvPr>
          <p:cNvSpPr txBox="1"/>
          <p:nvPr/>
        </p:nvSpPr>
        <p:spPr>
          <a:xfrm>
            <a:off x="3629637" y="58978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8/23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10A3926-D665-4E44-AC9D-77F04EA1C9CC}"/>
              </a:ext>
            </a:extLst>
          </p:cNvPr>
          <p:cNvSpPr txBox="1"/>
          <p:nvPr/>
        </p:nvSpPr>
        <p:spPr>
          <a:xfrm>
            <a:off x="4742572" y="58978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9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/12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A54A07E-3531-C24D-A89A-2FD8C883BABE}"/>
              </a:ext>
            </a:extLst>
          </p:cNvPr>
          <p:cNvSpPr txBox="1"/>
          <p:nvPr/>
        </p:nvSpPr>
        <p:spPr>
          <a:xfrm>
            <a:off x="6151522" y="588689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6/24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F0FB0A0-B02B-2143-BC59-DD01D4BEE52C}"/>
              </a:ext>
            </a:extLst>
          </p:cNvPr>
          <p:cNvSpPr txBox="1"/>
          <p:nvPr/>
        </p:nvSpPr>
        <p:spPr>
          <a:xfrm>
            <a:off x="7104670" y="5885561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7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/14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8133009" y="5885562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60E3684-3DB9-A947-8D7B-F7C86FA2E46D}"/>
              </a:ext>
            </a:extLst>
          </p:cNvPr>
          <p:cNvSpPr txBox="1"/>
          <p:nvPr/>
        </p:nvSpPr>
        <p:spPr>
          <a:xfrm>
            <a:off x="9168934" y="5885562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8/23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C10A3926-D665-4E44-AC9D-77F04EA1C9CC}"/>
              </a:ext>
            </a:extLst>
          </p:cNvPr>
          <p:cNvSpPr txBox="1"/>
          <p:nvPr/>
        </p:nvSpPr>
        <p:spPr>
          <a:xfrm>
            <a:off x="10195989" y="5889708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9</a:t>
            </a:r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/12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DCC1801-8425-1348-9C22-641EE849D718}"/>
              </a:ext>
            </a:extLst>
          </p:cNvPr>
          <p:cNvSpPr txBox="1"/>
          <p:nvPr/>
        </p:nvSpPr>
        <p:spPr>
          <a:xfrm>
            <a:off x="11105319" y="5885562"/>
            <a:ext cx="59574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10/2</a:t>
            </a:r>
            <a:endParaRPr kumimoji="1" lang="ja-JP" altLang="en-US" sz="14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256C0B9-0510-D545-9285-1F3CA2349C21}"/>
              </a:ext>
            </a:extLst>
          </p:cNvPr>
          <p:cNvSpPr txBox="1"/>
          <p:nvPr/>
        </p:nvSpPr>
        <p:spPr>
          <a:xfrm>
            <a:off x="5917457" y="2273133"/>
            <a:ext cx="1470149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S PGothic" panose="020B0600070205080204" pitchFamily="34" charset="-128"/>
                <a:ea typeface="MS PGothic" panose="020B0600070205080204" pitchFamily="34" charset="-128"/>
              </a:rPr>
              <a:t>新規感染者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297727" y="6406842"/>
            <a:ext cx="2743200" cy="365125"/>
          </a:xfrm>
        </p:spPr>
        <p:txBody>
          <a:bodyPr/>
          <a:lstStyle/>
          <a:p>
            <a:fld id="{3B740D08-3874-469B-BAE7-B131BCA3B72E}" type="slidenum">
              <a:rPr kumimoji="1" lang="ja-JP" altLang="en-US" smtClean="0">
                <a:solidFill>
                  <a:schemeClr val="tx1"/>
                </a:solidFill>
              </a:rPr>
              <a:t>3</a:t>
            </a:fld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楕円 22"/>
          <p:cNvSpPr/>
          <p:nvPr/>
        </p:nvSpPr>
        <p:spPr>
          <a:xfrm>
            <a:off x="2893853" y="3442732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コネクタ 23"/>
          <p:cNvCxnSpPr/>
          <p:nvPr/>
        </p:nvCxnSpPr>
        <p:spPr>
          <a:xfrm>
            <a:off x="2914378" y="3503980"/>
            <a:ext cx="0" cy="2340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楕円 24"/>
          <p:cNvSpPr/>
          <p:nvPr/>
        </p:nvSpPr>
        <p:spPr>
          <a:xfrm>
            <a:off x="8484743" y="3457220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>
            <a:off x="8513435" y="3523856"/>
            <a:ext cx="0" cy="230400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H="1">
            <a:off x="2925179" y="2624128"/>
            <a:ext cx="595745" cy="851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3072279" y="2403959"/>
            <a:ext cx="9910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8/5</a:t>
            </a:r>
            <a:r>
              <a:rPr lang="ja-JP" altLang="en-US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頃</a:t>
            </a:r>
            <a:endParaRPr kumimoji="1" lang="ja-JP" altLang="en-US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cxnSp>
        <p:nvCxnSpPr>
          <p:cNvPr id="29" name="直線コネクタ 28"/>
          <p:cNvCxnSpPr/>
          <p:nvPr/>
        </p:nvCxnSpPr>
        <p:spPr>
          <a:xfrm flipH="1">
            <a:off x="8521113" y="2644500"/>
            <a:ext cx="595745" cy="8515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6C76A3D-568B-B144-8179-85AE76F59430}"/>
              </a:ext>
            </a:extLst>
          </p:cNvPr>
          <p:cNvSpPr txBox="1"/>
          <p:nvPr/>
        </p:nvSpPr>
        <p:spPr>
          <a:xfrm>
            <a:off x="8668213" y="2424331"/>
            <a:ext cx="99103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8/5</a:t>
            </a:r>
            <a:r>
              <a:rPr lang="ja-JP" altLang="en-US" sz="16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頃</a:t>
            </a:r>
            <a:endParaRPr kumimoji="1" lang="ja-JP" altLang="en-US" sz="1600" dirty="0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979969" y="2846889"/>
            <a:ext cx="224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実線：新規感染者数予測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　：新規感染者数実績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点線：個別の感染流行曲線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907961" y="2829501"/>
            <a:ext cx="224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実線：新規感染者数予測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　：新規感染者数実績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点線：個別の感染流行曲線</a:t>
            </a: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D23E91AE-D11C-1143-911F-0E38F7CC7043}"/>
              </a:ext>
            </a:extLst>
          </p:cNvPr>
          <p:cNvSpPr txBox="1">
            <a:spLocks/>
          </p:cNvSpPr>
          <p:nvPr/>
        </p:nvSpPr>
        <p:spPr>
          <a:xfrm>
            <a:off x="8020571" y="6242749"/>
            <a:ext cx="4022948" cy="3304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各本部会議開催日前日の公表数値に基づき作成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5727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309</Words>
  <Application>Microsoft Office PowerPoint</Application>
  <PresentationFormat>ワイド画面</PresentationFormat>
  <Paragraphs>91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MS PGothic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國本　由衣</dc:creator>
  <cp:lastModifiedBy>上野　和樹</cp:lastModifiedBy>
  <cp:revision>28</cp:revision>
  <cp:lastPrinted>2020-09-16T05:11:50Z</cp:lastPrinted>
  <dcterms:created xsi:type="dcterms:W3CDTF">2020-09-14T12:35:46Z</dcterms:created>
  <dcterms:modified xsi:type="dcterms:W3CDTF">2020-09-17T05:33:29Z</dcterms:modified>
</cp:coreProperties>
</file>