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16842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1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385" y="0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/>
          <a:lstStyle>
            <a:lvl1pPr algn="r">
              <a:defRPr sz="1200"/>
            </a:lvl1pPr>
          </a:lstStyle>
          <a:p>
            <a:fld id="{E1DABC65-6ABA-4340-B48E-B25432BBE7A8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385" y="9440676"/>
            <a:ext cx="2949190" cy="498662"/>
          </a:xfrm>
          <a:prstGeom prst="rect">
            <a:avLst/>
          </a:prstGeom>
        </p:spPr>
        <p:txBody>
          <a:bodyPr vert="horz" lIns="93221" tIns="46610" rIns="93221" bIns="46610" rtlCol="0" anchor="b"/>
          <a:lstStyle>
            <a:lvl1pPr algn="r">
              <a:defRPr sz="1200"/>
            </a:lvl1pPr>
          </a:lstStyle>
          <a:p>
            <a:fld id="{500DB11B-9841-42E4-9F73-6DB5D64C0C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7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20225-4D28-4628-9795-C2B2E8AEB9C7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DC842-9583-47B5-9FA7-18E727BC81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99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938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87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815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753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691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9629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9567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9506" algn="l" defTabSz="839876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759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4889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083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793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037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9873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04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180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23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74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279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522B7-5347-41FE-8340-EE55B9B2AD91}" type="datetimeFigureOut">
              <a:rPr kumimoji="1" lang="ja-JP" altLang="en-US" smtClean="0"/>
              <a:t>2020/8/31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785C6-5263-450E-A569-F261DC37BB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111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76598" y="358477"/>
            <a:ext cx="6678155" cy="7623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77" b="1" dirty="0">
                <a:solidFill>
                  <a:schemeClr val="bg1"/>
                </a:solidFill>
              </a:rPr>
              <a:t>新型コロナウイルスの感染拡大防止に向け、</a:t>
            </a:r>
            <a:endParaRPr lang="en-US" altLang="ja-JP" sz="2177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2177" b="1" dirty="0" smtClean="0">
                <a:solidFill>
                  <a:schemeClr val="bg1"/>
                </a:solidFill>
              </a:rPr>
              <a:t>高齢者や身近にいる皆</a:t>
            </a:r>
            <a:r>
              <a:rPr lang="ja-JP" altLang="en-US" sz="2177" b="1" dirty="0">
                <a:solidFill>
                  <a:schemeClr val="bg1"/>
                </a:solidFill>
              </a:rPr>
              <a:t>さまへお願いしたいこと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80" y="1099390"/>
            <a:ext cx="6766887" cy="539250"/>
          </a:xfrm>
          <a:prstGeom prst="rect">
            <a:avLst/>
          </a:prstGeom>
          <a:noFill/>
        </p:spPr>
        <p:txBody>
          <a:bodyPr wrap="square" lIns="32659" rIns="0" rtlCol="0">
            <a:spAutoFit/>
          </a:bodyPr>
          <a:lstStyle/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大阪府内において、高齢者の方の感染が増加しています。</a:t>
            </a:r>
          </a:p>
          <a:p>
            <a:r>
              <a:rPr kumimoji="1" lang="ja-JP" altLang="en-US" sz="1452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高齢者は感染すると重症化のおそれが高くなります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70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代以上の感染者の約</a:t>
            </a:r>
            <a:r>
              <a:rPr kumimoji="1" lang="en-US" altLang="ja-JP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089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割が重症化や死亡）。</a:t>
            </a:r>
            <a:endParaRPr kumimoji="1" lang="en-US" altLang="ja-JP" sz="1089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514" y="571716"/>
            <a:ext cx="446239" cy="407192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8" y="551024"/>
            <a:ext cx="440662" cy="399568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566" y="8751558"/>
            <a:ext cx="1238159" cy="1238159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4142287" y="8817495"/>
            <a:ext cx="2230098" cy="762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帰宅時、手洗い、顔洗い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手洗いは石鹸で</a:t>
            </a:r>
            <a:r>
              <a:rPr lang="en-US" altLang="ja-JP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52" b="1" dirty="0">
                <a:solidFill>
                  <a:schemeClr val="accent5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秒程度</a:t>
            </a:r>
            <a:endParaRPr lang="en-US" altLang="ja-JP" sz="1452" b="1" dirty="0">
              <a:solidFill>
                <a:schemeClr val="accent5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81" y="8340373"/>
            <a:ext cx="1798802" cy="1798802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99" y="8890065"/>
            <a:ext cx="445626" cy="365526"/>
          </a:xfrm>
          <a:prstGeom prst="rect">
            <a:avLst/>
          </a:prstGeom>
        </p:spPr>
      </p:pic>
      <p:sp>
        <p:nvSpPr>
          <p:cNvPr id="57" name="正方形/長方形 56"/>
          <p:cNvSpPr/>
          <p:nvPr/>
        </p:nvSpPr>
        <p:spPr>
          <a:xfrm>
            <a:off x="807937" y="9624696"/>
            <a:ext cx="1681871" cy="3157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症状がなくても着用</a:t>
            </a:r>
            <a:endParaRPr lang="en-US" altLang="ja-JP" sz="1452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54379" y="4881704"/>
            <a:ext cx="3060098" cy="1582962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91114" y="6679041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５人以上の宴会・飲み会は控えましょう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163585" y="7181368"/>
            <a:ext cx="35661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外食時には、「感染防止宣言ステッカー</a:t>
            </a:r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」を</a:t>
            </a:r>
            <a:endParaRPr lang="en-US" altLang="ja-JP" sz="15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</a:t>
            </a:r>
            <a:r>
              <a:rPr lang="ja-JP" altLang="en-US"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しているお店を選びましょう</a:t>
            </a: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91114" y="8368968"/>
            <a:ext cx="6631103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マスクの着用、手洗いなどの徹底をお願いします</a:t>
            </a: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7"/>
          <a:stretch/>
        </p:blipFill>
        <p:spPr>
          <a:xfrm>
            <a:off x="4596550" y="7089574"/>
            <a:ext cx="1261325" cy="1286856"/>
          </a:xfrm>
          <a:prstGeom prst="rect">
            <a:avLst/>
          </a:prstGeom>
        </p:spPr>
      </p:pic>
      <p:sp>
        <p:nvSpPr>
          <p:cNvPr id="64" name="テキスト ボックス 63"/>
          <p:cNvSpPr txBox="1"/>
          <p:nvPr/>
        </p:nvSpPr>
        <p:spPr>
          <a:xfrm>
            <a:off x="91112" y="1660478"/>
            <a:ext cx="6631104" cy="1258372"/>
          </a:xfrm>
          <a:prstGeom prst="roundRect">
            <a:avLst>
              <a:gd name="adj" fmla="val 8615"/>
            </a:avLst>
          </a:prstGeom>
          <a:solidFill>
            <a:srgbClr val="FFFF00"/>
          </a:solidFill>
          <a:ln>
            <a:noFill/>
          </a:ln>
        </p:spPr>
        <p:txBody>
          <a:bodyPr wrap="square" rIns="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高齢者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の方、高齢者と日常的に接する家族、高齢者施設・医療機関等の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職員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の方は、感染リスクの高い環境を避け、少しでも症状がある場合、</a:t>
            </a:r>
            <a:endParaRPr kumimoji="1" lang="en-US" altLang="ja-JP" sz="1600" b="1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600" b="1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早め</a:t>
            </a:r>
            <a:r>
              <a:rPr kumimoji="1" lang="ja-JP" altLang="en-US" sz="16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に検査を受診しましょう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21314" y="4411928"/>
            <a:ext cx="6615374" cy="44267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wrap="square" rIns="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「３密」で、唾液の飛び交う環境を避けましょう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520645" y="2924118"/>
            <a:ext cx="5842055" cy="1454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＜発熱、呼吸器症状、息苦しさ、身体のだるさなどの症状がある場合＞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お近くの</a:t>
            </a:r>
            <a:r>
              <a:rPr kumimoji="1" lang="ja-JP" altLang="en-US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新型コロナ受診相談センター</a:t>
            </a:r>
            <a:r>
              <a:rPr kumimoji="1" lang="en-US" altLang="ja-JP" sz="1452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(00-0000-0000)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まで、ご相談ください。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土日祝日を含め、終日つながります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089"/>
              </a:lnSpc>
            </a:pPr>
            <a:endParaRPr kumimoji="1" lang="en-US" altLang="ja-JP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＜上記の症状がない場合の健康相談＞</a:t>
            </a:r>
            <a:endParaRPr kumimoji="1" lang="en-US" altLang="ja-JP" sz="127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府民向け健康相談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電話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06-6944-8197</a:t>
            </a:r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7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ファクシミリ </a:t>
            </a:r>
            <a:r>
              <a:rPr kumimoji="1" lang="en-US" altLang="ja-JP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06-6944-7579</a:t>
            </a:r>
            <a:endParaRPr kumimoji="1" lang="ja-JP" altLang="en-US" sz="127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/>
            <a:r>
              <a:rPr kumimoji="1" lang="ja-JP" altLang="en-US" sz="127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（受付時間　午前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時から午後</a:t>
            </a:r>
            <a:r>
              <a:rPr kumimoji="1" lang="en-US" altLang="ja-JP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時まで　（土曜・日曜・祝日も対応））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32496" y="8086724"/>
            <a:ext cx="21717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/>
              <a:t>感染防止宣言ステッカー（サンプル）</a:t>
            </a:r>
            <a:endParaRPr kumimoji="1" lang="ja-JP" altLang="en-US" sz="8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39" y="29925"/>
            <a:ext cx="999000" cy="2880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373057" y="45767"/>
            <a:ext cx="4543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2">
                    <a:lumMod val="75000"/>
                  </a:schemeClr>
                </a:solidFill>
              </a:rPr>
              <a:t>＜高齢者・高齢者の身近にいる皆さまへのお願い＞</a:t>
            </a:r>
            <a:endParaRPr kumimoji="1" lang="ja-JP" altLang="en-US" sz="1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781066" y="50201"/>
            <a:ext cx="1015736" cy="28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smtClean="0">
                <a:solidFill>
                  <a:schemeClr val="tx1"/>
                </a:solidFill>
              </a:rPr>
              <a:t>資料</a:t>
            </a:r>
            <a:r>
              <a:rPr kumimoji="1" lang="ja-JP" altLang="en-US" sz="1400" smtClean="0">
                <a:solidFill>
                  <a:schemeClr val="tx1"/>
                </a:solidFill>
              </a:rPr>
              <a:t>３ｰ５</a:t>
            </a:r>
            <a:r>
              <a:rPr kumimoji="1" lang="ja-JP" altLang="en-US" sz="1400" dirty="0" smtClean="0">
                <a:solidFill>
                  <a:schemeClr val="tx1"/>
                </a:solidFill>
              </a:rPr>
              <a:t>　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296</Words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2020-08-21T03:32:30Z</cp:lastPrinted>
  <dcterms:created xsi:type="dcterms:W3CDTF">2020-04-02T02:14:49Z</dcterms:created>
  <dcterms:modified xsi:type="dcterms:W3CDTF">2020-08-31T05:06:37Z</dcterms:modified>
</cp:coreProperties>
</file>