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4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08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23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87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42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7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30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2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25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6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4EAD-647C-453D-9BEE-9A4C5E8B382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CDD-4345-4307-A8A3-7734900E2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6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3770" y="-2289"/>
            <a:ext cx="12195770" cy="497151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感染防止宣言ステッカーの調査体制について</a:t>
            </a:r>
            <a:endParaRPr lang="ja-JP" altLang="en-US" sz="2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0484" y="1438376"/>
            <a:ext cx="5040000" cy="4004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コールセンター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から通報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二等辺三角形 14"/>
          <p:cNvSpPr/>
          <p:nvPr/>
        </p:nvSpPr>
        <p:spPr>
          <a:xfrm flipV="1">
            <a:off x="2719101" y="1902788"/>
            <a:ext cx="1120462" cy="16196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398546" y="5025777"/>
            <a:ext cx="5386877" cy="85227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◆通報の状況：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・個別店舗に対する通報：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・その他、一般的な意見：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電話がつながらず、報告を求めているもの：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3747" y="548714"/>
            <a:ext cx="883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■</a:t>
            </a:r>
            <a:r>
              <a:rPr kumimoji="1" lang="ja-JP" altLang="en-US" b="1" dirty="0" smtClean="0"/>
              <a:t>登録状況　約</a:t>
            </a:r>
            <a:r>
              <a:rPr kumimoji="1" lang="en-US" altLang="ja-JP" b="1" dirty="0" smtClean="0"/>
              <a:t>5</a:t>
            </a:r>
            <a:r>
              <a:rPr kumimoji="1" lang="ja-JP" altLang="en-US" b="1" dirty="0" smtClean="0"/>
              <a:t>万件</a:t>
            </a:r>
            <a:r>
              <a:rPr kumimoji="1" lang="ja-JP" altLang="en-US" dirty="0" smtClean="0"/>
              <a:t>（うち飲食店約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万件）（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28</a:t>
            </a:r>
            <a:r>
              <a:rPr kumimoji="1" lang="ja-JP" altLang="en-US" dirty="0" smtClean="0"/>
              <a:t>日現在）</a:t>
            </a:r>
            <a:endParaRPr kumimoji="1" lang="en-US" altLang="ja-JP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4491" y="1048768"/>
            <a:ext cx="1158729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■コールセンターに利用者から通報があった</a:t>
            </a:r>
            <a:r>
              <a:rPr kumimoji="1" lang="ja-JP" altLang="en-US" b="1" dirty="0" smtClean="0"/>
              <a:t>登録店への対応スキーム</a:t>
            </a:r>
            <a:endParaRPr kumimoji="1" lang="en-US" altLang="ja-JP" b="1" dirty="0" smtClean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1814" y="5844410"/>
            <a:ext cx="11464602" cy="861774"/>
          </a:xfrm>
          <a:prstGeom prst="rect">
            <a:avLst/>
          </a:prstGeom>
          <a:noFill/>
          <a:ln w="25400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■</a:t>
            </a:r>
            <a:r>
              <a:rPr kumimoji="1" lang="ja-JP" altLang="en-US" b="1" dirty="0" smtClean="0"/>
              <a:t>調査体制の強化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kumimoji="1" lang="ja-JP" altLang="en-US" sz="1600" dirty="0" smtClean="0"/>
              <a:t>　　「</a:t>
            </a:r>
            <a:r>
              <a:rPr kumimoji="1" lang="en-US" altLang="ja-JP" sz="1600" dirty="0" err="1" smtClean="0"/>
              <a:t>GoToEat</a:t>
            </a:r>
            <a:r>
              <a:rPr kumimoji="1" lang="ja-JP" altLang="en-US" sz="1600" dirty="0" smtClean="0"/>
              <a:t>キャンペーン」事業実施の際、参加飲食店に対し、感染防止宣言ステッカー及びコロナ追跡システムの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kumimoji="1" lang="ja-JP" altLang="en-US" sz="1600" dirty="0" smtClean="0"/>
              <a:t>登録を条件にすることを検討しており、これを契機に今後、調査体制を強化。</a:t>
            </a:r>
            <a:endParaRPr kumimoji="1" lang="en-US" altLang="ja-JP" sz="16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76731" y="2039085"/>
            <a:ext cx="2990109" cy="33507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電話がつながらない場合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482745" y="2342844"/>
            <a:ext cx="5178082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施設管理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者あ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て通知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〇郵送や店舗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のメール等により、期限を定めて、現状報告を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385423" y="2107325"/>
            <a:ext cx="5400000" cy="2412000"/>
          </a:xfrm>
          <a:prstGeom prst="rect">
            <a:avLst/>
          </a:prstGeom>
          <a:noFill/>
          <a:ln w="2540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6496382" y="3554102"/>
            <a:ext cx="5178082" cy="82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現地確認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〇利用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規約に基づき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を行い、ガイドラインの遵守を要請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55411" y="2321063"/>
            <a:ext cx="5148000" cy="93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施設管理者あて架電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〇感染防止対策実施状況の確認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⇒ヒアリングの結果、実施していないものについて、ガイドライン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遵守の要請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2222" y="3563079"/>
            <a:ext cx="5148000" cy="82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施設管理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者あ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て再架電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〇ヒアリングの結果、管理者が遵守できていないと確認できた場合、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期限を定めて、改善状況の報告を求める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719101" y="3241860"/>
            <a:ext cx="3008853" cy="307207"/>
            <a:chOff x="2719101" y="3087312"/>
            <a:chExt cx="3008853" cy="307207"/>
          </a:xfrm>
        </p:grpSpPr>
        <p:sp>
          <p:nvSpPr>
            <p:cNvPr id="13" name="二等辺三角形 12"/>
            <p:cNvSpPr/>
            <p:nvPr/>
          </p:nvSpPr>
          <p:spPr>
            <a:xfrm flipV="1">
              <a:off x="2719101" y="3199590"/>
              <a:ext cx="1120462" cy="133845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912033" y="3087312"/>
              <a:ext cx="1815921" cy="307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同一施設への再通報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820484" y="4720903"/>
            <a:ext cx="5148000" cy="718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現地確認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〇利用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規約に基づき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現地確認を行い、ガイドラインの遵守を要請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87094" y="2105692"/>
            <a:ext cx="5400000" cy="3415499"/>
          </a:xfrm>
          <a:prstGeom prst="rect">
            <a:avLst/>
          </a:prstGeom>
          <a:noFill/>
          <a:ln w="2540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719101" y="4428567"/>
            <a:ext cx="3284310" cy="307777"/>
            <a:chOff x="2719101" y="4165604"/>
            <a:chExt cx="3284310" cy="307777"/>
          </a:xfrm>
        </p:grpSpPr>
        <p:sp>
          <p:nvSpPr>
            <p:cNvPr id="43" name="二等辺三角形 42"/>
            <p:cNvSpPr/>
            <p:nvPr/>
          </p:nvSpPr>
          <p:spPr>
            <a:xfrm flipV="1">
              <a:off x="2719101" y="4225840"/>
              <a:ext cx="1120462" cy="161660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846274" y="4165604"/>
              <a:ext cx="21571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期限までに報告がない場合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8333684" y="3238192"/>
            <a:ext cx="3340780" cy="307777"/>
            <a:chOff x="8333684" y="3238192"/>
            <a:chExt cx="3340780" cy="307777"/>
          </a:xfrm>
        </p:grpSpPr>
        <p:sp>
          <p:nvSpPr>
            <p:cNvPr id="54" name="二等辺三角形 53"/>
            <p:cNvSpPr/>
            <p:nvPr/>
          </p:nvSpPr>
          <p:spPr>
            <a:xfrm flipV="1">
              <a:off x="8333684" y="3327691"/>
              <a:ext cx="1151160" cy="160293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9517327" y="3238192"/>
              <a:ext cx="21571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期限までに報告がない場合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1" name="右矢印 20"/>
          <p:cNvSpPr/>
          <p:nvPr/>
        </p:nvSpPr>
        <p:spPr>
          <a:xfrm>
            <a:off x="6003411" y="2404225"/>
            <a:ext cx="387099" cy="679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263282" y="42257"/>
            <a:ext cx="1721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資料２－３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13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341</Words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2020-08-31T01:44:03Z</cp:lastPrinted>
  <dcterms:created xsi:type="dcterms:W3CDTF">2020-08-13T05:44:42Z</dcterms:created>
  <dcterms:modified xsi:type="dcterms:W3CDTF">2020-08-31T02:55:26Z</dcterms:modified>
</cp:coreProperties>
</file>