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2" r:id="rId3"/>
    <p:sldId id="258" r:id="rId4"/>
    <p:sldId id="259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852" y="-1632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0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51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3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64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1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209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52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7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0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BB4E-BC27-47F9-83F6-B09C6E751604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A1A2-50C9-49BD-BDD2-EF5324D9A6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4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77534" y="529463"/>
            <a:ext cx="5404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</a:t>
            </a:r>
            <a:r>
              <a:rPr lang="ja-JP" altLang="en-US" sz="1400" b="1" dirty="0"/>
              <a:t>中</a:t>
            </a:r>
            <a:r>
              <a:rPr lang="ja-JP" altLang="en-US" sz="1400" b="1" dirty="0" smtClean="0"/>
              <a:t>旬以降のコロナ陽性患者の</a:t>
            </a:r>
            <a:r>
              <a:rPr lang="ja-JP" altLang="en-US" sz="1400" b="1" dirty="0"/>
              <a:t>発生状況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356331" y="739978"/>
            <a:ext cx="33777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/>
              <a:t>6/14</a:t>
            </a:r>
            <a:r>
              <a:rPr lang="ja-JP" altLang="en-US" sz="1050" dirty="0" smtClean="0"/>
              <a:t>以降</a:t>
            </a:r>
            <a:r>
              <a:rPr lang="en-US" altLang="ja-JP" sz="1050" dirty="0" smtClean="0"/>
              <a:t>8/29</a:t>
            </a:r>
            <a:r>
              <a:rPr lang="ja-JP" altLang="en-US" sz="1050" dirty="0" err="1" smtClean="0"/>
              <a:t>までに</a:t>
            </a:r>
            <a:r>
              <a:rPr lang="ja-JP" altLang="en-US" sz="1050" dirty="0"/>
              <a:t>判明</a:t>
            </a:r>
            <a:r>
              <a:rPr lang="ja-JP" altLang="en-US" sz="1050" dirty="0" smtClean="0"/>
              <a:t>した</a:t>
            </a:r>
            <a:r>
              <a:rPr lang="en-US" altLang="ja-JP" sz="1050" dirty="0" smtClean="0"/>
              <a:t>6,643</a:t>
            </a:r>
            <a:r>
              <a:rPr lang="ja-JP" altLang="en-US" sz="1050" dirty="0" smtClean="0"/>
              <a:t>事例の状況</a:t>
            </a:r>
            <a:endParaRPr lang="ja-JP" altLang="en-US" sz="1050" dirty="0"/>
          </a:p>
        </p:txBody>
      </p:sp>
      <p:sp>
        <p:nvSpPr>
          <p:cNvPr id="7" name="正方形/長方形 6"/>
          <p:cNvSpPr/>
          <p:nvPr/>
        </p:nvSpPr>
        <p:spPr>
          <a:xfrm>
            <a:off x="661157" y="4229502"/>
            <a:ext cx="14640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２</a:t>
            </a:r>
            <a:r>
              <a:rPr lang="ja-JP" altLang="en-US" sz="1200" dirty="0" smtClean="0"/>
              <a:t>．</a:t>
            </a:r>
            <a:r>
              <a:rPr lang="ja-JP" altLang="en-US" sz="1200" dirty="0"/>
              <a:t>居住地</a:t>
            </a:r>
            <a:r>
              <a:rPr lang="ja-JP" altLang="en-US" sz="1200" dirty="0" smtClean="0"/>
              <a:t>分布</a:t>
            </a:r>
            <a:endParaRPr lang="ja-JP" altLang="en-US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72853" y="1479430"/>
            <a:ext cx="17104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１．年代分布</a:t>
            </a:r>
            <a:endParaRPr lang="ja-JP" altLang="en-US" sz="1200" dirty="0"/>
          </a:p>
        </p:txBody>
      </p:sp>
      <p:sp>
        <p:nvSpPr>
          <p:cNvPr id="58" name="正方形/長方形 57"/>
          <p:cNvSpPr/>
          <p:nvPr/>
        </p:nvSpPr>
        <p:spPr>
          <a:xfrm>
            <a:off x="620157" y="7081873"/>
            <a:ext cx="40756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3</a:t>
            </a:r>
            <a:r>
              <a:rPr lang="ja-JP" altLang="en-US" sz="1200" dirty="0" err="1" smtClean="0">
                <a:latin typeface="+mn-ea"/>
              </a:rPr>
              <a:t>．</a:t>
            </a:r>
            <a:r>
              <a:rPr lang="ja-JP" altLang="en-US" sz="1200" dirty="0" smtClean="0">
                <a:latin typeface="+mn-ea"/>
              </a:rPr>
              <a:t>感染経路不明</a:t>
            </a:r>
            <a:r>
              <a:rPr lang="ja-JP" altLang="en-US" sz="1200" dirty="0">
                <a:latin typeface="+mn-ea"/>
              </a:rPr>
              <a:t>者</a:t>
            </a:r>
            <a:r>
              <a:rPr lang="ja-JP" altLang="en-US" sz="1200" dirty="0" smtClean="0">
                <a:latin typeface="+mn-ea"/>
              </a:rPr>
              <a:t>の状況　</a:t>
            </a:r>
            <a:endParaRPr lang="ja-JP" altLang="en-US" sz="12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34049" y="218661"/>
            <a:ext cx="14587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資料１－５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１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92" y="1617929"/>
            <a:ext cx="6896100" cy="865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7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487235" y="3599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4</a:t>
            </a:r>
            <a:r>
              <a:rPr lang="ja-JP" altLang="en-US" sz="1200" dirty="0" err="1" smtClean="0"/>
              <a:t>．</a:t>
            </a:r>
            <a:r>
              <a:rPr lang="ja-JP" altLang="en-US" sz="1200" dirty="0" smtClean="0"/>
              <a:t>夜</a:t>
            </a:r>
            <a:r>
              <a:rPr lang="ja-JP" altLang="en-US" sz="1200" dirty="0"/>
              <a:t>の街の関係者及び滞在者の</a:t>
            </a:r>
            <a:r>
              <a:rPr lang="ja-JP" altLang="en-US" sz="1200" dirty="0" smtClean="0"/>
              <a:t>状況</a:t>
            </a:r>
            <a:endParaRPr lang="ja-JP" altLang="en-US" sz="12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66526" y="730171"/>
            <a:ext cx="19003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①</a:t>
            </a:r>
            <a:r>
              <a:rPr lang="ja-JP" altLang="en-US" sz="1200" dirty="0" smtClean="0"/>
              <a:t> 割合（全件）</a:t>
            </a:r>
            <a:endParaRPr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466526" y="8380111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④</a:t>
            </a:r>
            <a:r>
              <a:rPr lang="ja-JP" altLang="en-US" sz="1200" dirty="0" smtClean="0"/>
              <a:t>滞在エリア別</a:t>
            </a:r>
            <a:endParaRPr lang="ja-JP" altLang="en-US" sz="1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66526" y="2936933"/>
            <a:ext cx="2230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  <a:r>
              <a:rPr lang="ja-JP" altLang="en-US" sz="1200" dirty="0" smtClean="0"/>
              <a:t> 割合（感染経路不明者）</a:t>
            </a:r>
            <a:endParaRPr lang="ja-JP" altLang="en-US" sz="1200" dirty="0"/>
          </a:p>
        </p:txBody>
      </p:sp>
      <p:sp>
        <p:nvSpPr>
          <p:cNvPr id="48" name="正方形/長方形 47"/>
          <p:cNvSpPr/>
          <p:nvPr/>
        </p:nvSpPr>
        <p:spPr>
          <a:xfrm>
            <a:off x="466526" y="5180378"/>
            <a:ext cx="13542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③滞在分類別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54070" y="8403194"/>
            <a:ext cx="19159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カッコ書きは、</a:t>
            </a:r>
            <a:r>
              <a:rPr kumimoji="1" lang="en-US" altLang="ja-JP" sz="900" dirty="0" smtClean="0"/>
              <a:t>14</a:t>
            </a:r>
            <a:r>
              <a:rPr kumimoji="1" lang="ja-JP" altLang="en-US" sz="900" dirty="0" smtClean="0"/>
              <a:t>日間の推定値</a:t>
            </a:r>
            <a:endParaRPr kumimoji="1" lang="ja-JP" altLang="en-US" sz="9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10400" y="10291763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63" y="868741"/>
            <a:ext cx="6565961" cy="207891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62" y="3043344"/>
            <a:ext cx="6565961" cy="21703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5421891"/>
            <a:ext cx="7382896" cy="28714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084" y="8634026"/>
            <a:ext cx="7151228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7776" y="750307"/>
            <a:ext cx="8277225" cy="9191625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254192" y="561776"/>
            <a:ext cx="43774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代以上の感染経路（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6/14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37304" y="4077626"/>
            <a:ext cx="58491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（参考）年代別の感染経路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877129" y="1211903"/>
            <a:ext cx="35175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（施設関連の内訳）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>
          <a:xfrm>
            <a:off x="3380583" y="1582964"/>
            <a:ext cx="860143" cy="251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吹き出し 13"/>
          <p:cNvSpPr/>
          <p:nvPr/>
        </p:nvSpPr>
        <p:spPr>
          <a:xfrm>
            <a:off x="446960" y="4001247"/>
            <a:ext cx="6947754" cy="6290516"/>
          </a:xfrm>
          <a:prstGeom prst="wedgeRectCallout">
            <a:avLst>
              <a:gd name="adj1" fmla="val -26041"/>
              <a:gd name="adj2" fmla="val -51732"/>
            </a:avLst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10400" y="10271171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5" name="楕円 4"/>
          <p:cNvSpPr/>
          <p:nvPr/>
        </p:nvSpPr>
        <p:spPr>
          <a:xfrm>
            <a:off x="1683930" y="1350402"/>
            <a:ext cx="1517966" cy="716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823299" y="9941932"/>
            <a:ext cx="584919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※100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歳代の陽性者１名は「濃厚接触者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家庭内感染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6481" y="1511774"/>
            <a:ext cx="3079183" cy="16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6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7235" y="385398"/>
            <a:ext cx="4113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６．高齢者施設等におけるクラスターの発生状況</a:t>
            </a:r>
            <a:endParaRPr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08791" y="431565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smtClean="0"/>
              <a:t>※8/29</a:t>
            </a:r>
            <a:r>
              <a:rPr kumimoji="1" lang="ja-JP" altLang="en-US" sz="900" smtClean="0"/>
              <a:t>発表分</a:t>
            </a:r>
            <a:r>
              <a:rPr kumimoji="1" lang="ja-JP" altLang="en-US" sz="900" dirty="0" smtClean="0"/>
              <a:t>まで</a:t>
            </a:r>
            <a:endParaRPr kumimoji="1" lang="ja-JP" altLang="en-US" sz="9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1494" y="10152615"/>
            <a:ext cx="54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493" y="960893"/>
            <a:ext cx="6192001" cy="594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79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2007</TotalTime>
  <Words>140</Words>
  <PresentationFormat>ユーザー設定</PresentationFormat>
  <Paragraphs>22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2020-08-28T00:46:16Z</cp:lastPrinted>
  <dcterms:created xsi:type="dcterms:W3CDTF">2020-07-03T03:44:34Z</dcterms:created>
  <dcterms:modified xsi:type="dcterms:W3CDTF">2020-08-31T05:42:49Z</dcterms:modified>
</cp:coreProperties>
</file>