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2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  <p:cmAuthor id="2" name="由衣 國本" initials="由衣" lastIdx="1" clrIdx="1">
    <p:extLst>
      <p:ext uri="{19B8F6BF-5375-455C-9EA6-DF929625EA0E}">
        <p15:presenceInfo xmlns:p15="http://schemas.microsoft.com/office/powerpoint/2012/main" userId="21b8f8f98c6579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  <a:srgbClr val="99CCFF"/>
    <a:srgbClr val="FF66CC"/>
    <a:srgbClr val="5DFC24"/>
    <a:srgbClr val="E54B1B"/>
    <a:srgbClr val="FF6699"/>
    <a:srgbClr val="FFFF6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0"/>
            <a:ext cx="5445125" cy="3913187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65181" y="1587599"/>
            <a:ext cx="52477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推定感染日：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発症日から６日前と仮定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潜伏期間は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1-14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一般的には約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5-6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とされていることから、６日前と仮定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（「新型コロナウイルス感染症対策の基本的対処方針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(R2.5.25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変更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」より）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判明日及び推定感染日別陽性者数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273273" y="46166"/>
            <a:ext cx="186788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資料１－６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"/>
          <p:cNvSpPr txBox="1"/>
          <p:nvPr/>
        </p:nvSpPr>
        <p:spPr>
          <a:xfrm>
            <a:off x="7850926" y="4621175"/>
            <a:ext cx="402835" cy="2137544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イエローステージ２移行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"/>
          <p:cNvSpPr txBox="1"/>
          <p:nvPr/>
        </p:nvSpPr>
        <p:spPr>
          <a:xfrm>
            <a:off x="5414270" y="4596038"/>
            <a:ext cx="898702" cy="1867658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ミナミ地区での街頭啓発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ミナミ検査場の設置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"/>
          <p:cNvSpPr txBox="1"/>
          <p:nvPr/>
        </p:nvSpPr>
        <p:spPr>
          <a:xfrm>
            <a:off x="4734282" y="4577785"/>
            <a:ext cx="614703" cy="2416988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月９日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代を中心とする府民への注意喚起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1"/>
          <p:cNvSpPr txBox="1"/>
          <p:nvPr/>
        </p:nvSpPr>
        <p:spPr>
          <a:xfrm>
            <a:off x="7015563" y="4621175"/>
            <a:ext cx="617916" cy="2138401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５人以上の宴会等自粛要請など　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日から）</a:t>
            </a:r>
          </a:p>
        </p:txBody>
      </p:sp>
      <p:sp>
        <p:nvSpPr>
          <p:cNvPr id="22" name="テキスト ボックス 1"/>
          <p:cNvSpPr txBox="1"/>
          <p:nvPr/>
        </p:nvSpPr>
        <p:spPr>
          <a:xfrm>
            <a:off x="6189876" y="4621175"/>
            <a:ext cx="851622" cy="2413158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連休中の感染拡大防止の取組み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のお願い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新規判明者数１００人超え</a:t>
            </a:r>
            <a:endParaRPr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1"/>
          <p:cNvSpPr txBox="1"/>
          <p:nvPr/>
        </p:nvSpPr>
        <p:spPr>
          <a:xfrm>
            <a:off x="5024308" y="4577785"/>
            <a:ext cx="708338" cy="2395135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日黄色信号点灯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代を中心とする府民への注意喚起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1"/>
          <p:cNvSpPr txBox="1"/>
          <p:nvPr/>
        </p:nvSpPr>
        <p:spPr>
          <a:xfrm>
            <a:off x="7469943" y="4621175"/>
            <a:ext cx="489480" cy="1867658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新規判明者数２００人超え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0461" y="507831"/>
            <a:ext cx="10300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判明日及び推定感染日別陽性者数（６月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日までの判明日分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＝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5,644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名（調査中、不明、無症状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1,061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名を除く））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903853" y="1851599"/>
            <a:ext cx="1777285" cy="274443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82630" y="912880"/>
            <a:ext cx="209750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感染から発症まで６日、発症から陽性判明まで７日と仮定すると、概ねこの期間は今後、新規陽性者の発生に伴い、増加。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↓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1"/>
          <p:cNvSpPr txBox="1"/>
          <p:nvPr/>
        </p:nvSpPr>
        <p:spPr>
          <a:xfrm>
            <a:off x="8478179" y="4653603"/>
            <a:ext cx="580598" cy="2137544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８月６日～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ミナミ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地区の一部への施設休業等の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1"/>
          <p:cNvSpPr txBox="1"/>
          <p:nvPr/>
        </p:nvSpPr>
        <p:spPr>
          <a:xfrm>
            <a:off x="10242287" y="4673369"/>
            <a:ext cx="819334" cy="2137544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高齢者やその家族、高齢者施設等従業員への注意喚起、施設等への感染防止対策の徹底等要請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1"/>
          <p:cNvSpPr txBox="1"/>
          <p:nvPr/>
        </p:nvSpPr>
        <p:spPr>
          <a:xfrm>
            <a:off x="8196285" y="4653603"/>
            <a:ext cx="402835" cy="2137544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８月１日～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イ５人以上の宴会等自粛要請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1"/>
          <p:cNvSpPr txBox="1"/>
          <p:nvPr/>
        </p:nvSpPr>
        <p:spPr>
          <a:xfrm>
            <a:off x="9782630" y="4673369"/>
            <a:ext cx="648647" cy="2137544"/>
          </a:xfrm>
          <a:prstGeom prst="rect">
            <a:avLst/>
          </a:prstGeom>
        </p:spPr>
        <p:txBody>
          <a:bodyPr vert="eaVert"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対策本部会議で重症者の発生状況や重症病床のシミュレーションを報告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23" y="771923"/>
            <a:ext cx="1190625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8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6669</TotalTime>
  <Words>330</Words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2020-08-27T14:14:35Z</cp:lastPrinted>
  <dcterms:created xsi:type="dcterms:W3CDTF">2019-04-25T08:31:09Z</dcterms:created>
  <dcterms:modified xsi:type="dcterms:W3CDTF">2020-08-30T12:05:17Z</dcterms:modified>
</cp:coreProperties>
</file>