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90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池　重一" initials="小池　重一" lastIdx="0" clrIdx="0">
    <p:extLst>
      <p:ext uri="{19B8F6BF-5375-455C-9EA6-DF929625EA0E}">
        <p15:presenceInfo xmlns:p15="http://schemas.microsoft.com/office/powerpoint/2012/main" userId="S-1-5-21-161959346-1900351369-444732941-140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238" autoAdjust="0"/>
  </p:normalViewPr>
  <p:slideViewPr>
    <p:cSldViewPr snapToGrid="0">
      <p:cViewPr varScale="1">
        <p:scale>
          <a:sx n="74" d="100"/>
          <a:sy n="74" d="100"/>
        </p:scale>
        <p:origin x="6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F59E0-AB93-49DC-91CC-74347FFC8612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4B3-80B0-49FD-88C5-5E759B078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2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C4D3E-CD71-49DD-BB1B-BF5BAC653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5544326-FFED-48E8-95BC-329825A02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マスター字幕の書式設定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AFD979-8015-4EDE-9730-79C463750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4F330C-655E-4F0C-BF59-8F496B5BC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5B9FDD-500C-47F2-8FE1-8CCA71AE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41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95592A-1543-4E22-BC99-08E295DE2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637CA0-7143-463C-90DA-CFC5D2684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8C26AE-0789-4B81-B6EC-284DFF19D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1B4F8D-69AB-41A6-9B19-BA6EAB68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0D77CD-B577-4E31-BCD1-91BBB80F6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00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E50083-1119-4E78-8D48-BDDBA17CDA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4D157A-D420-4FB1-BEC9-CE7144FEC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AFB1DB-B5C3-462F-BF60-F13685EF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ACCAD2-D2BD-4C36-9295-F6B6BB41A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60E471-9176-4CFD-A2A8-68A54632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73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D821BC-B563-4BED-A290-777A4D18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2EE477-9FE8-4C84-8431-E3A539DA7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F28F23-31F0-4854-892B-95F5D922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B88E74-6B4D-4CA7-B280-5A6B2188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C656F0-4F97-490E-A775-C74400C70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26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33AD5-817B-4966-9ED5-261001153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F66AC4-C2E5-4DA5-9D8E-09028AAE5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98D12E-2C68-4322-AE63-6CF8BDBAB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7994E5-D360-48C2-8F3F-A4A864FE8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55909-0E4E-4962-8FB6-E165D5ED1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82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420A71-599D-4834-AD6E-F74AAAF1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390E33-AB36-4A03-B880-9344CAA31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3B1D6E-A899-4E5C-9999-51362E520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11F05F-91CF-4259-A9AE-C2453914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D80F7C-B9E3-4639-942E-69309AF4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ABCB64-B158-456B-AED7-D9C27A364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66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532702-F82E-4093-8E56-B0FAD45F3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D9CA3B-C039-4BAA-9227-D7A290B89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28633F-FA9C-4903-BCA8-6B7BFD77B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FEA3564-D907-4DA2-8164-45DC84BCA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A2FB49-AE29-4524-8F08-702151904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98A07B-F573-4F92-91B2-39879E96C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82E5B2E-7EF2-4C33-8337-ECD19B744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45847CD-E1F3-47A7-9C63-7CAD954BA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7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03697C-0BF4-44F4-9F5F-85A80CFE0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587BF65-FF2B-4D02-84A1-30388565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00EB97C-716F-4E62-89E9-E6FCF72C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2FE0D5-10EE-4750-A729-BA80C240D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8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4665C5-8F8D-4F8A-B7D9-B49FEFC55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2607C2-0883-47D3-A2CC-65BDE1F0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8F866F-BD54-4B55-B9DD-35CE4ACC8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6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CC909-5CBB-4095-8E90-5C2C9036C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D0DD93-20D5-433A-BA9A-0F28DD134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8B1BBE-E53E-45CA-9BAB-96422BB8D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C08E8D-D7FF-4144-854F-043224D5B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7A7B52-326E-41F9-9DB0-5C272172B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52CF72-0A86-411A-92CC-FF4443CF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25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9F65C4-F543-4A74-9805-74EE6772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03C4AB8-B44B-4B0A-BD55-9F8DB70868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35D9D30-2E99-4F70-9802-197AD6E23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011A31-663D-40EB-8787-5E58F282C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384339-05F1-4D1E-BAA1-0A90BAC7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3E3F90-6D8B-4B18-9B1D-9E37D8DEA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32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1E111D0-4CB2-4A2F-9830-9A6B51929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728C21-484A-49B2-AA72-D3F67D161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0082D0-2E24-4EAF-B18E-3F00E83F8E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26847-D290-4237-A962-7F2EA768B7C8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079D2D-D007-439C-A60A-BCE4E6C38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97C6C7-D1B6-48D7-BB3A-439B06288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51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682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/>
              <a:t>ミナミ地区の感染防止対策等の取組状況ついて</a:t>
            </a:r>
            <a:endParaRPr lang="en-US" altLang="ja-JP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350917" y="72079"/>
            <a:ext cx="172122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資料１－９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8982" y="795357"/>
            <a:ext cx="11614035" cy="59913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b="1" dirty="0" smtClean="0"/>
              <a:t>【</a:t>
            </a:r>
            <a:r>
              <a:rPr lang="ja-JP" altLang="en-US" b="1" dirty="0" smtClean="0"/>
              <a:t>ミナミ地区での取組み</a:t>
            </a:r>
            <a:r>
              <a:rPr lang="en-US" altLang="ja-JP" b="1" dirty="0" smtClean="0"/>
              <a:t>】</a:t>
            </a:r>
            <a:endParaRPr lang="en-US" altLang="ja-JP" b="1" dirty="0"/>
          </a:p>
          <a:p>
            <a:pPr>
              <a:lnSpc>
                <a:spcPts val="2000"/>
              </a:lnSpc>
            </a:pPr>
            <a:r>
              <a:rPr lang="ja-JP" altLang="en-US" dirty="0" smtClean="0"/>
              <a:t>　</a:t>
            </a:r>
            <a:r>
              <a:rPr lang="ja-JP" altLang="en-US" sz="1600" dirty="0"/>
              <a:t>〇 </a:t>
            </a:r>
            <a:r>
              <a:rPr lang="en-US" altLang="ja-JP" sz="1600" dirty="0" smtClean="0"/>
              <a:t>7/16</a:t>
            </a:r>
            <a:r>
              <a:rPr lang="ja-JP" altLang="en-US" sz="1600" dirty="0" smtClean="0"/>
              <a:t>～　臨時</a:t>
            </a:r>
            <a:r>
              <a:rPr lang="ja-JP" altLang="en-US" sz="1600" dirty="0"/>
              <a:t>検査場の</a:t>
            </a:r>
            <a:r>
              <a:rPr lang="ja-JP" altLang="en-US" sz="1600" dirty="0" smtClean="0"/>
              <a:t>設置（夜</a:t>
            </a:r>
            <a:r>
              <a:rPr lang="ja-JP" altLang="en-US" sz="1600" dirty="0"/>
              <a:t>の街関連施設で勤務されている方及び利用者で、少しでも症状のある方への検査</a:t>
            </a:r>
            <a:r>
              <a:rPr lang="ja-JP" altLang="en-US" sz="1600" dirty="0" smtClean="0"/>
              <a:t>受診）</a:t>
            </a:r>
            <a:endParaRPr lang="ja-JP" altLang="en-US" sz="1600" dirty="0"/>
          </a:p>
          <a:p>
            <a:pPr>
              <a:lnSpc>
                <a:spcPts val="2000"/>
              </a:lnSpc>
            </a:pPr>
            <a:r>
              <a:rPr lang="ja-JP" altLang="en-US" sz="1600" dirty="0" smtClean="0"/>
              <a:t>　</a:t>
            </a:r>
            <a:r>
              <a:rPr lang="ja-JP" altLang="en-US" sz="1600" dirty="0"/>
              <a:t>〇 </a:t>
            </a:r>
            <a:r>
              <a:rPr lang="en-US" altLang="ja-JP" sz="1600" dirty="0" smtClean="0"/>
              <a:t>7/16</a:t>
            </a:r>
            <a:r>
              <a:rPr lang="ja-JP" altLang="en-US" sz="1600" dirty="0" smtClean="0"/>
              <a:t>～　街頭啓発（大阪府</a:t>
            </a:r>
            <a:r>
              <a:rPr lang="ja-JP" altLang="en-US" sz="1600" dirty="0"/>
              <a:t>・</a:t>
            </a:r>
            <a:r>
              <a:rPr lang="ja-JP" altLang="en-US" sz="1600" dirty="0" smtClean="0"/>
              <a:t>大阪市）</a:t>
            </a:r>
            <a:endParaRPr lang="ja-JP" altLang="en-US" sz="1600" dirty="0"/>
          </a:p>
          <a:p>
            <a:pPr>
              <a:lnSpc>
                <a:spcPts val="2000"/>
              </a:lnSpc>
            </a:pPr>
            <a:r>
              <a:rPr lang="ja-JP" altLang="en-US" sz="1600" dirty="0" smtClean="0"/>
              <a:t>　〇 </a:t>
            </a:r>
            <a:r>
              <a:rPr lang="en-US" altLang="ja-JP" sz="1600" dirty="0" smtClean="0"/>
              <a:t>8/5</a:t>
            </a:r>
            <a:r>
              <a:rPr lang="ja-JP" altLang="en-US" sz="1600" dirty="0" smtClean="0"/>
              <a:t>　　「感染</a:t>
            </a:r>
            <a:r>
              <a:rPr lang="ja-JP" altLang="en-US" sz="1600" dirty="0"/>
              <a:t>防止宣言ステッカー」</a:t>
            </a:r>
            <a:r>
              <a:rPr lang="ja-JP" altLang="en-US" sz="1600" dirty="0" smtClean="0"/>
              <a:t>登録促進に向け普及活動（</a:t>
            </a:r>
            <a:r>
              <a:rPr lang="en-US" altLang="ja-JP" sz="1600" dirty="0" smtClean="0"/>
              <a:t>252</a:t>
            </a:r>
            <a:r>
              <a:rPr lang="ja-JP" altLang="en-US" sz="1600" dirty="0" smtClean="0"/>
              <a:t>店舗）</a:t>
            </a:r>
            <a:endParaRPr lang="ja-JP" altLang="en-US" sz="1600" dirty="0"/>
          </a:p>
          <a:p>
            <a:pPr>
              <a:lnSpc>
                <a:spcPts val="2000"/>
              </a:lnSpc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　　　　➣ </a:t>
            </a:r>
            <a:r>
              <a:rPr lang="ja-JP" altLang="en-US" sz="1600" dirty="0"/>
              <a:t>ステッカーのない接待を伴う飲食店、その他の酒類の提供を行う飲食店への個別訪問に</a:t>
            </a:r>
            <a:r>
              <a:rPr lang="ja-JP" altLang="en-US" sz="1600" dirty="0" smtClean="0"/>
              <a:t>よる感染防止</a:t>
            </a:r>
            <a:endParaRPr lang="en-US" altLang="ja-JP" sz="1600" dirty="0" smtClean="0"/>
          </a:p>
          <a:p>
            <a:pPr>
              <a:lnSpc>
                <a:spcPts val="2000"/>
              </a:lnSpc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                            </a:t>
            </a:r>
            <a:r>
              <a:rPr lang="ja-JP" altLang="en-US" sz="1600" dirty="0" smtClean="0"/>
              <a:t>対策</a:t>
            </a:r>
            <a:r>
              <a:rPr lang="ja-JP" altLang="en-US" sz="1600" dirty="0"/>
              <a:t>徹底の</a:t>
            </a:r>
            <a:r>
              <a:rPr lang="ja-JP" altLang="en-US" sz="1600" dirty="0" smtClean="0"/>
              <a:t>要請（</a:t>
            </a:r>
            <a:r>
              <a:rPr lang="ja-JP" altLang="en-US" sz="1600" dirty="0"/>
              <a:t>大阪府・大阪市・大阪府社交飲食業生活衛生同業組合・大阪府警察）</a:t>
            </a:r>
          </a:p>
          <a:p>
            <a:pPr>
              <a:lnSpc>
                <a:spcPts val="2000"/>
              </a:lnSpc>
            </a:pPr>
            <a:r>
              <a:rPr lang="ja-JP" altLang="en-US" sz="1600" dirty="0" smtClean="0"/>
              <a:t>　〇 </a:t>
            </a:r>
            <a:r>
              <a:rPr lang="en-US" altLang="ja-JP" sz="1600" dirty="0" smtClean="0"/>
              <a:t>8/6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20</a:t>
            </a:r>
            <a:r>
              <a:rPr lang="ja-JP" altLang="en-US" sz="1600" dirty="0" smtClean="0"/>
              <a:t>　休業・営業時間短縮要請</a:t>
            </a:r>
            <a:endParaRPr lang="en-US" altLang="ja-JP" sz="1600" dirty="0" smtClean="0"/>
          </a:p>
          <a:p>
            <a:pPr>
              <a:lnSpc>
                <a:spcPts val="2000"/>
              </a:lnSpc>
            </a:pPr>
            <a:endParaRPr lang="en-US" altLang="ja-JP" sz="1600" dirty="0" smtClean="0"/>
          </a:p>
          <a:p>
            <a:pPr>
              <a:lnSpc>
                <a:spcPts val="2000"/>
              </a:lnSpc>
            </a:pPr>
            <a:endParaRPr lang="en-US" altLang="ja-JP" sz="1600" dirty="0" smtClean="0"/>
          </a:p>
          <a:p>
            <a:pPr>
              <a:lnSpc>
                <a:spcPts val="2000"/>
              </a:lnSpc>
            </a:pPr>
            <a:endParaRPr lang="en-US" altLang="ja-JP" sz="1600" dirty="0"/>
          </a:p>
          <a:p>
            <a:pPr>
              <a:lnSpc>
                <a:spcPts val="2000"/>
              </a:lnSpc>
            </a:pPr>
            <a:endParaRPr lang="en-US" altLang="ja-JP" sz="1600" dirty="0" smtClean="0"/>
          </a:p>
          <a:p>
            <a:pPr>
              <a:lnSpc>
                <a:spcPts val="2000"/>
              </a:lnSpc>
            </a:pPr>
            <a:endParaRPr lang="en-US" altLang="ja-JP" sz="1600" dirty="0" smtClean="0"/>
          </a:p>
          <a:p>
            <a:pPr>
              <a:lnSpc>
                <a:spcPts val="2000"/>
              </a:lnSpc>
            </a:pPr>
            <a:endParaRPr lang="en-US" altLang="ja-JP" sz="1600" dirty="0" smtClean="0"/>
          </a:p>
          <a:p>
            <a:pPr>
              <a:lnSpc>
                <a:spcPts val="2000"/>
              </a:lnSpc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〇 </a:t>
            </a:r>
            <a:r>
              <a:rPr lang="en-US" altLang="ja-JP" sz="1600" dirty="0" smtClean="0"/>
              <a:t>8/17,18</a:t>
            </a:r>
            <a:r>
              <a:rPr lang="ja-JP" altLang="en-US" sz="1600" dirty="0" smtClean="0"/>
              <a:t>　休業</a:t>
            </a:r>
            <a:r>
              <a:rPr lang="ja-JP" altLang="en-US" sz="1600" dirty="0"/>
              <a:t>・営業時間短縮要請の現地</a:t>
            </a:r>
            <a:r>
              <a:rPr lang="ja-JP" altLang="en-US" sz="1600" dirty="0" smtClean="0"/>
              <a:t>確認　　　　　</a:t>
            </a:r>
            <a:endParaRPr lang="en-US" altLang="ja-JP" sz="1600" dirty="0" smtClean="0"/>
          </a:p>
          <a:p>
            <a:pPr>
              <a:lnSpc>
                <a:spcPts val="2000"/>
              </a:lnSpc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　　　　➣ 現地</a:t>
            </a:r>
            <a:r>
              <a:rPr lang="ja-JP" altLang="en-US" sz="1600" dirty="0"/>
              <a:t>確認</a:t>
            </a:r>
            <a:r>
              <a:rPr lang="ja-JP" altLang="en-US" sz="1600" dirty="0" smtClean="0"/>
              <a:t>及び「わかりやすい感染防止の対策例」チラシの配布⇒</a:t>
            </a:r>
            <a:r>
              <a:rPr lang="en-US" altLang="ja-JP" dirty="0" smtClean="0"/>
              <a:t>9</a:t>
            </a:r>
            <a:r>
              <a:rPr lang="ja-JP" altLang="en-US" dirty="0" smtClean="0"/>
              <a:t>割程度の店舗が休業</a:t>
            </a:r>
            <a:endParaRPr lang="ja-JP" altLang="en-US" dirty="0"/>
          </a:p>
          <a:p>
            <a:pPr>
              <a:lnSpc>
                <a:spcPts val="2000"/>
              </a:lnSpc>
            </a:pPr>
            <a:r>
              <a:rPr lang="ja-JP" altLang="en-US" dirty="0"/>
              <a:t>　</a:t>
            </a:r>
            <a:r>
              <a:rPr lang="ja-JP" altLang="en-US" sz="1600" dirty="0"/>
              <a:t>〇携帯電話の位置情報で、</a:t>
            </a:r>
            <a:r>
              <a:rPr lang="en-US" altLang="ja-JP" sz="1600" dirty="0"/>
              <a:t>7</a:t>
            </a:r>
            <a:r>
              <a:rPr lang="ja-JP" altLang="en-US" sz="1600" dirty="0" smtClean="0"/>
              <a:t>月と</a:t>
            </a:r>
            <a:r>
              <a:rPr lang="ja-JP" altLang="en-US" sz="1600" dirty="0"/>
              <a:t>休業要請期間中の夜間の</a:t>
            </a:r>
            <a:r>
              <a:rPr lang="ja-JP" altLang="en-US" sz="1600" dirty="0" smtClean="0"/>
              <a:t>人出に</a:t>
            </a:r>
            <a:r>
              <a:rPr lang="ja-JP" altLang="en-US" sz="1600" dirty="0"/>
              <a:t>ついて比較した結果</a:t>
            </a:r>
            <a:r>
              <a:rPr lang="ja-JP" altLang="en-US" sz="1600" dirty="0" smtClean="0"/>
              <a:t>、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割程度減少</a:t>
            </a:r>
            <a:r>
              <a:rPr lang="en-US" altLang="ja-JP" sz="1600" dirty="0" smtClean="0"/>
              <a:t>(</a:t>
            </a:r>
            <a:r>
              <a:rPr lang="ja-JP" altLang="en-US" sz="1600" dirty="0" smtClean="0"/>
              <a:t>資料</a:t>
            </a:r>
            <a:r>
              <a:rPr lang="ja-JP" altLang="en-US" sz="1600" dirty="0" smtClean="0"/>
              <a:t>１－</a:t>
            </a:r>
            <a:r>
              <a:rPr lang="en-US" altLang="ja-JP" sz="1600" dirty="0" smtClean="0"/>
              <a:t>10</a:t>
            </a:r>
            <a:r>
              <a:rPr lang="ja-JP" altLang="en-US" sz="1600" dirty="0" smtClean="0"/>
              <a:t>参照</a:t>
            </a:r>
            <a:r>
              <a:rPr lang="en-US" altLang="ja-JP" sz="1600" dirty="0" smtClean="0"/>
              <a:t>)</a:t>
            </a:r>
          </a:p>
          <a:p>
            <a:pPr>
              <a:lnSpc>
                <a:spcPts val="2000"/>
              </a:lnSpc>
            </a:pPr>
            <a:endParaRPr lang="en-US" altLang="ja-JP" dirty="0" smtClean="0"/>
          </a:p>
          <a:p>
            <a:pPr>
              <a:lnSpc>
                <a:spcPts val="2000"/>
              </a:lnSpc>
            </a:pPr>
            <a:r>
              <a:rPr lang="en-US" altLang="ja-JP" dirty="0" smtClean="0"/>
              <a:t>【</a:t>
            </a:r>
            <a:r>
              <a:rPr lang="ja-JP" altLang="en-US" b="1" dirty="0" smtClean="0"/>
              <a:t>感染防止宣言ステッカーについて</a:t>
            </a:r>
            <a:r>
              <a:rPr lang="en-US" altLang="ja-JP" dirty="0" smtClean="0"/>
              <a:t>】</a:t>
            </a:r>
            <a:endParaRPr kumimoji="1"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〇 </a:t>
            </a:r>
            <a:r>
              <a:rPr kumimoji="1" lang="ja-JP" altLang="en-US" sz="1600" dirty="0" smtClean="0"/>
              <a:t>登録状況（</a:t>
            </a:r>
            <a:r>
              <a:rPr kumimoji="1" lang="en-US" altLang="ja-JP" sz="1600" dirty="0" smtClean="0"/>
              <a:t>8</a:t>
            </a:r>
            <a:r>
              <a:rPr kumimoji="1" lang="ja-JP" altLang="en-US" sz="1600" dirty="0" smtClean="0"/>
              <a:t>月</a:t>
            </a:r>
            <a:r>
              <a:rPr kumimoji="1" lang="en-US" altLang="ja-JP" sz="1600" dirty="0" smtClean="0"/>
              <a:t>18</a:t>
            </a:r>
            <a:r>
              <a:rPr lang="ja-JP" altLang="en-US" sz="1600" dirty="0" smtClean="0"/>
              <a:t>日現在）</a:t>
            </a:r>
            <a:endParaRPr kumimoji="1" lang="en-US" altLang="ja-JP" sz="1600" dirty="0" smtClean="0"/>
          </a:p>
          <a:p>
            <a:pPr>
              <a:lnSpc>
                <a:spcPts val="2000"/>
              </a:lnSpc>
            </a:pPr>
            <a:r>
              <a:rPr kumimoji="1" lang="ja-JP" altLang="en-US" sz="1600" dirty="0" smtClean="0"/>
              <a:t>　　➣ 感染防止宣言ステッカー（</a:t>
            </a:r>
            <a:r>
              <a:rPr kumimoji="1" lang="en-US" altLang="ja-JP" sz="1600" dirty="0" smtClean="0"/>
              <a:t>45,844</a:t>
            </a:r>
            <a:r>
              <a:rPr kumimoji="1" lang="ja-JP" altLang="en-US" sz="1600" dirty="0" smtClean="0"/>
              <a:t>件）、大阪コロナ追跡システム</a:t>
            </a:r>
            <a:r>
              <a:rPr lang="ja-JP" altLang="en-US" sz="1600" dirty="0" smtClean="0"/>
              <a:t>（</a:t>
            </a:r>
            <a:r>
              <a:rPr lang="en-US" altLang="ja-JP" sz="1600" dirty="0" smtClean="0"/>
              <a:t>28,448</a:t>
            </a:r>
            <a:r>
              <a:rPr lang="ja-JP" altLang="en-US" sz="1600" dirty="0" smtClean="0"/>
              <a:t>件）</a:t>
            </a:r>
            <a:endParaRPr lang="en-US" altLang="ja-JP" sz="1600" dirty="0" smtClean="0"/>
          </a:p>
          <a:p>
            <a:pPr>
              <a:lnSpc>
                <a:spcPts val="2000"/>
              </a:lnSpc>
            </a:pPr>
            <a:r>
              <a:rPr lang="ja-JP" altLang="en-US" sz="1600" dirty="0" smtClean="0"/>
              <a:t>　〇 「</a:t>
            </a:r>
            <a:r>
              <a:rPr lang="ja-JP" altLang="en-US" sz="1600" dirty="0"/>
              <a:t>感染防止宣言</a:t>
            </a:r>
            <a:r>
              <a:rPr lang="ja-JP" altLang="en-US" sz="1600" dirty="0" smtClean="0"/>
              <a:t>ステッカーコールセンター</a:t>
            </a:r>
            <a:r>
              <a:rPr lang="ja-JP" altLang="en-US" sz="1600" dirty="0"/>
              <a:t>」</a:t>
            </a:r>
            <a:endParaRPr lang="en-US" altLang="ja-JP" sz="1600" dirty="0" smtClean="0"/>
          </a:p>
          <a:p>
            <a:pPr>
              <a:lnSpc>
                <a:spcPts val="2000"/>
              </a:lnSpc>
            </a:pPr>
            <a:r>
              <a:rPr lang="ja-JP" altLang="en-US" sz="1600" dirty="0" smtClean="0"/>
              <a:t>　　➣  </a:t>
            </a:r>
            <a:r>
              <a:rPr lang="en-US" altLang="ja-JP" sz="1600" dirty="0" smtClean="0"/>
              <a:t>8/21</a:t>
            </a:r>
            <a:r>
              <a:rPr lang="ja-JP" altLang="en-US" sz="1600" dirty="0" smtClean="0"/>
              <a:t>から「休業要請コールセンター」を「感染防止宣言ステッカーコールセンター（</a:t>
            </a:r>
            <a:r>
              <a:rPr lang="ja-JP" altLang="en-US" sz="1600" dirty="0"/>
              <a:t>電話：</a:t>
            </a:r>
            <a:r>
              <a:rPr lang="en-US" altLang="ja-JP" sz="1600" dirty="0"/>
              <a:t>06-4397-3268</a:t>
            </a:r>
            <a:r>
              <a:rPr lang="ja-JP" altLang="en-US" sz="1600" dirty="0" smtClean="0"/>
              <a:t>）」に変更。</a:t>
            </a:r>
            <a:endParaRPr lang="en-US" altLang="ja-JP" sz="1600" dirty="0" smtClean="0"/>
          </a:p>
          <a:p>
            <a:pPr>
              <a:lnSpc>
                <a:spcPts val="2000"/>
              </a:lnSpc>
            </a:pPr>
            <a:r>
              <a:rPr lang="ja-JP" altLang="en-US" sz="1600" dirty="0" smtClean="0"/>
              <a:t>　　➣ 登録に関するお問い合わせ・通報への対応。 通報があった場合、施設管理者に架電等により必要な対応を実施。</a:t>
            </a:r>
            <a:endParaRPr lang="en-US" altLang="ja-JP" sz="1600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100" y="2590879"/>
            <a:ext cx="8712957" cy="154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75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40707</TotalTime>
  <Words>338</Words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2020-08-19T02:26:31Z</cp:lastPrinted>
  <dcterms:created xsi:type="dcterms:W3CDTF">2018-03-24T05:17:02Z</dcterms:created>
  <dcterms:modified xsi:type="dcterms:W3CDTF">2020-08-19T05:36:03Z</dcterms:modified>
</cp:coreProperties>
</file>